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770" r:id="rId5"/>
    <p:sldMasterId id="2147483796" r:id="rId6"/>
    <p:sldMasterId id="2147483808" r:id="rId7"/>
    <p:sldMasterId id="2147483823" r:id="rId8"/>
  </p:sldMasterIdLst>
  <p:notesMasterIdLst>
    <p:notesMasterId r:id="rId30"/>
  </p:notesMasterIdLst>
  <p:handoutMasterIdLst>
    <p:handoutMasterId r:id="rId31"/>
  </p:handoutMasterIdLst>
  <p:sldIdLst>
    <p:sldId id="668" r:id="rId9"/>
    <p:sldId id="648" r:id="rId10"/>
    <p:sldId id="658" r:id="rId11"/>
    <p:sldId id="666" r:id="rId12"/>
    <p:sldId id="667" r:id="rId13"/>
    <p:sldId id="670" r:id="rId14"/>
    <p:sldId id="664" r:id="rId15"/>
    <p:sldId id="680" r:id="rId16"/>
    <p:sldId id="621" r:id="rId17"/>
    <p:sldId id="629" r:id="rId18"/>
    <p:sldId id="663" r:id="rId19"/>
    <p:sldId id="687" r:id="rId20"/>
    <p:sldId id="683" r:id="rId21"/>
    <p:sldId id="684" r:id="rId22"/>
    <p:sldId id="682" r:id="rId23"/>
    <p:sldId id="681" r:id="rId24"/>
    <p:sldId id="688" r:id="rId25"/>
    <p:sldId id="686" r:id="rId26"/>
    <p:sldId id="685" r:id="rId27"/>
    <p:sldId id="679" r:id="rId28"/>
    <p:sldId id="617" r:id="rId2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3B3B"/>
    <a:srgbClr val="A20000"/>
    <a:srgbClr val="B17ED8"/>
    <a:srgbClr val="FF8001"/>
    <a:srgbClr val="FF4F4F"/>
    <a:srgbClr val="05A0FF"/>
    <a:srgbClr val="0098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9" autoAdjust="0"/>
    <p:restoredTop sz="93783" autoAdjust="0"/>
  </p:normalViewPr>
  <p:slideViewPr>
    <p:cSldViewPr snapToGrid="0">
      <p:cViewPr>
        <p:scale>
          <a:sx n="70" d="100"/>
          <a:sy n="70" d="100"/>
        </p:scale>
        <p:origin x="-1680" y="-78"/>
      </p:cViewPr>
      <p:guideLst>
        <p:guide orient="horz" pos="275"/>
        <p:guide orient="horz" pos="2003"/>
        <p:guide orient="horz" pos="3849"/>
        <p:guide orient="horz" pos="4172"/>
        <p:guide pos="218"/>
        <p:guide pos="5546"/>
        <p:guide pos="2892"/>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55" d="100"/>
          <a:sy n="55" d="100"/>
        </p:scale>
        <p:origin x="-2904" y="-90"/>
      </p:cViewPr>
      <p:guideLst>
        <p:guide orient="horz" pos="5677"/>
        <p:guide pos="244"/>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1"/>
        </c:manualLayout>
      </c:layout>
      <c:pie3DChart>
        <c:varyColors val="1"/>
        <c:ser>
          <c:idx val="0"/>
          <c:order val="0"/>
          <c:dLbls>
            <c:dLbl>
              <c:idx val="0"/>
              <c:layout>
                <c:manualLayout>
                  <c:x val="-0.22411723109273476"/>
                  <c:y val="-0.14107532278642745"/>
                </c:manualLayout>
              </c:layout>
              <c:showLegendKey val="0"/>
              <c:showVal val="0"/>
              <c:showCatName val="1"/>
              <c:showSerName val="0"/>
              <c:showPercent val="0"/>
              <c:showBubbleSize val="0"/>
            </c:dLbl>
            <c:dLbl>
              <c:idx val="1"/>
              <c:layout>
                <c:manualLayout>
                  <c:x val="5.8441158775572627E-2"/>
                  <c:y val="-0.21491389156281113"/>
                </c:manualLayout>
              </c:layout>
              <c:showLegendKey val="0"/>
              <c:showVal val="0"/>
              <c:showCatName val="1"/>
              <c:showSerName val="0"/>
              <c:showPercent val="0"/>
              <c:showBubbleSize val="0"/>
            </c:dLbl>
            <c:dLbl>
              <c:idx val="2"/>
              <c:layout>
                <c:manualLayout>
                  <c:x val="8.83008706856723E-2"/>
                  <c:y val="-0.27249063720151928"/>
                </c:manualLayout>
              </c:layout>
              <c:showLegendKey val="0"/>
              <c:showVal val="0"/>
              <c:showCatName val="1"/>
              <c:showSerName val="0"/>
              <c:showPercent val="0"/>
              <c:showBubbleSize val="0"/>
            </c:dLbl>
            <c:dLbl>
              <c:idx val="3"/>
              <c:layout>
                <c:manualLayout>
                  <c:x val="8.8448080990446945E-2"/>
                  <c:y val="-0.30288801918995878"/>
                </c:manualLayout>
              </c:layout>
              <c:showLegendKey val="0"/>
              <c:showVal val="0"/>
              <c:showCatName val="1"/>
              <c:showSerName val="0"/>
              <c:showPercent val="0"/>
              <c:showBubbleSize val="0"/>
            </c:dLbl>
            <c:dLbl>
              <c:idx val="4"/>
              <c:layout>
                <c:manualLayout>
                  <c:x val="0.11623066216127642"/>
                  <c:y val="-0.23381007509472707"/>
                </c:manualLayout>
              </c:layout>
              <c:showLegendKey val="0"/>
              <c:showVal val="0"/>
              <c:showCatName val="1"/>
              <c:showSerName val="0"/>
              <c:showPercent val="0"/>
              <c:showBubbleSize val="0"/>
            </c:dLbl>
            <c:dLbl>
              <c:idx val="5"/>
              <c:layout>
                <c:manualLayout>
                  <c:x val="0.10500897383360147"/>
                  <c:y val="3.1896712006821634E-2"/>
                </c:manualLayout>
              </c:layout>
              <c:showLegendKey val="0"/>
              <c:showVal val="0"/>
              <c:showCatName val="1"/>
              <c:showSerName val="0"/>
              <c:showPercent val="0"/>
              <c:showBubbleSize val="0"/>
            </c:dLbl>
            <c:dLbl>
              <c:idx val="6"/>
              <c:layout>
                <c:manualLayout>
                  <c:x val="0.11426710317297491"/>
                  <c:y val="7.4880635195696002E-2"/>
                </c:manualLayout>
              </c:layout>
              <c:showLegendKey val="0"/>
              <c:showVal val="0"/>
              <c:showCatName val="1"/>
              <c:showSerName val="0"/>
              <c:showPercent val="0"/>
              <c:showBubbleSize val="0"/>
            </c:dLbl>
            <c:txPr>
              <a:bodyPr/>
              <a:lstStyle/>
              <a:p>
                <a:pPr>
                  <a:defRPr sz="1400" b="1">
                    <a:solidFill>
                      <a:schemeClr val="bg1"/>
                    </a:solidFill>
                  </a:defRPr>
                </a:pPr>
                <a:endParaRPr lang="en-US"/>
              </a:p>
            </c:txPr>
            <c:showLegendKey val="0"/>
            <c:showVal val="0"/>
            <c:showCatName val="1"/>
            <c:showSerName val="0"/>
            <c:showPercent val="0"/>
            <c:showBubbleSize val="0"/>
            <c:showLeaderLines val="1"/>
          </c:dLbls>
          <c:cat>
            <c:strRef>
              <c:f>Sheet1!$B$3:$B$9</c:f>
              <c:strCache>
                <c:ptCount val="7"/>
                <c:pt idx="0">
                  <c:v>HP</c:v>
                </c:pt>
                <c:pt idx="1">
                  <c:v>Kraftway</c:v>
                </c:pt>
                <c:pt idx="2">
                  <c:v>Aquarius</c:v>
                </c:pt>
                <c:pt idx="3">
                  <c:v>Dell</c:v>
                </c:pt>
                <c:pt idx="4">
                  <c:v>DEPO</c:v>
                </c:pt>
                <c:pt idx="5">
                  <c:v>Others </c:v>
                </c:pt>
                <c:pt idx="6">
                  <c:v>IBM</c:v>
                </c:pt>
              </c:strCache>
            </c:strRef>
          </c:cat>
          <c:val>
            <c:numRef>
              <c:f>Sheet1!$C$3:$C$9</c:f>
              <c:numCache>
                <c:formatCode>0%</c:formatCode>
                <c:ptCount val="7"/>
                <c:pt idx="0">
                  <c:v>0.50407230182480667</c:v>
                </c:pt>
                <c:pt idx="1">
                  <c:v>3.3668201045036081E-2</c:v>
                </c:pt>
                <c:pt idx="2">
                  <c:v>2.9236128390146804E-2</c:v>
                </c:pt>
                <c:pt idx="3">
                  <c:v>4.6668947499377958E-2</c:v>
                </c:pt>
                <c:pt idx="4">
                  <c:v>8.638653894003484E-2</c:v>
                </c:pt>
                <c:pt idx="5">
                  <c:v>0.14510000000000001</c:v>
                </c:pt>
                <c:pt idx="6">
                  <c:v>0.15362726020878975</c:v>
                </c:pt>
              </c:numCache>
            </c:numRef>
          </c:val>
        </c:ser>
        <c:dLbls>
          <c:showLegendKey val="0"/>
          <c:showVal val="0"/>
          <c:showCatName val="1"/>
          <c:showSerName val="0"/>
          <c:showPercent val="0"/>
          <c:showBubbleSize val="0"/>
          <c:showLeaderLines val="1"/>
        </c:dLbls>
      </c:pie3D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2C22B-6E0B-46C8-9863-7D78CBB63EA4}" type="doc">
      <dgm:prSet loTypeId="urn:microsoft.com/office/officeart/2005/8/layout/pyramid1" loCatId="pyramid" qsTypeId="urn:microsoft.com/office/officeart/2005/8/quickstyle/simple5" qsCatId="simple" csTypeId="urn:microsoft.com/office/officeart/2005/8/colors/accent1_5" csCatId="accent1" phldr="1"/>
      <dgm:spPr/>
    </dgm:pt>
    <dgm:pt modelId="{2BA33173-BF0E-4B1C-9749-E5C896B8BA37}">
      <dgm:prSet phldrT="[Text]"/>
      <dgm:spPr/>
      <dgm:t>
        <a:bodyPr/>
        <a:lstStyle/>
        <a:p>
          <a:r>
            <a:rPr lang="en-US" dirty="0" smtClean="0"/>
            <a:t> </a:t>
          </a:r>
          <a:endParaRPr lang="en-US" dirty="0"/>
        </a:p>
      </dgm:t>
    </dgm:pt>
    <dgm:pt modelId="{7C435420-A5CA-4CBD-85F7-7BDF02B6A253}" type="parTrans" cxnId="{42C4AFD1-EC13-4E26-85CE-F8D6BFAA9E95}">
      <dgm:prSet/>
      <dgm:spPr/>
      <dgm:t>
        <a:bodyPr/>
        <a:lstStyle/>
        <a:p>
          <a:endParaRPr lang="en-US"/>
        </a:p>
      </dgm:t>
    </dgm:pt>
    <dgm:pt modelId="{5534CB4B-ADF6-475A-B32F-D1F26070B3DE}" type="sibTrans" cxnId="{42C4AFD1-EC13-4E26-85CE-F8D6BFAA9E95}">
      <dgm:prSet/>
      <dgm:spPr/>
      <dgm:t>
        <a:bodyPr/>
        <a:lstStyle/>
        <a:p>
          <a:endParaRPr lang="en-US"/>
        </a:p>
      </dgm:t>
    </dgm:pt>
    <dgm:pt modelId="{19626A0E-40D5-4777-A1ED-246E2DBF04ED}">
      <dgm:prSet phldrT="[Text]"/>
      <dgm:spPr>
        <a:solidFill>
          <a:srgbClr val="64B900"/>
        </a:solidFill>
      </dgm:spPr>
      <dgm:t>
        <a:bodyPr/>
        <a:lstStyle/>
        <a:p>
          <a:r>
            <a:rPr lang="en-US" dirty="0" smtClean="0"/>
            <a:t> </a:t>
          </a:r>
          <a:endParaRPr lang="en-US" dirty="0"/>
        </a:p>
      </dgm:t>
    </dgm:pt>
    <dgm:pt modelId="{524AD94A-E26C-40B3-B7AA-6C0953865AEF}" type="parTrans" cxnId="{A8D4FE76-F6E4-43E8-8569-4FCD9D7095EA}">
      <dgm:prSet/>
      <dgm:spPr/>
      <dgm:t>
        <a:bodyPr/>
        <a:lstStyle/>
        <a:p>
          <a:endParaRPr lang="en-US"/>
        </a:p>
      </dgm:t>
    </dgm:pt>
    <dgm:pt modelId="{733CF485-070C-4D95-9797-1CB38C8CE144}" type="sibTrans" cxnId="{A8D4FE76-F6E4-43E8-8569-4FCD9D7095EA}">
      <dgm:prSet/>
      <dgm:spPr/>
      <dgm:t>
        <a:bodyPr/>
        <a:lstStyle/>
        <a:p>
          <a:endParaRPr lang="en-US"/>
        </a:p>
      </dgm:t>
    </dgm:pt>
    <dgm:pt modelId="{A59D7DE6-D921-4740-80B7-B21D818A0173}">
      <dgm:prSet phldrT="[Text]"/>
      <dgm:spPr>
        <a:solidFill>
          <a:schemeClr val="accent5">
            <a:lumMod val="75000"/>
          </a:schemeClr>
        </a:solidFill>
      </dgm:spPr>
      <dgm:t>
        <a:bodyPr/>
        <a:lstStyle/>
        <a:p>
          <a:r>
            <a:rPr lang="en-US" dirty="0" smtClean="0"/>
            <a:t> </a:t>
          </a:r>
          <a:endParaRPr lang="en-US" dirty="0"/>
        </a:p>
      </dgm:t>
    </dgm:pt>
    <dgm:pt modelId="{80CD00B4-C073-43C6-9DB0-CFE171DBDEC3}" type="parTrans" cxnId="{826AA15B-906C-4415-9246-06C928F5A77B}">
      <dgm:prSet/>
      <dgm:spPr/>
      <dgm:t>
        <a:bodyPr/>
        <a:lstStyle/>
        <a:p>
          <a:endParaRPr lang="en-US"/>
        </a:p>
      </dgm:t>
    </dgm:pt>
    <dgm:pt modelId="{7D7F6522-02A0-44FE-9830-DC29B1B1D2F6}" type="sibTrans" cxnId="{826AA15B-906C-4415-9246-06C928F5A77B}">
      <dgm:prSet/>
      <dgm:spPr/>
      <dgm:t>
        <a:bodyPr/>
        <a:lstStyle/>
        <a:p>
          <a:endParaRPr lang="en-US"/>
        </a:p>
      </dgm:t>
    </dgm:pt>
    <dgm:pt modelId="{062B40D8-91DB-4C98-947C-31BE81FEA546}" type="pres">
      <dgm:prSet presAssocID="{93E2C22B-6E0B-46C8-9863-7D78CBB63EA4}" presName="Name0" presStyleCnt="0">
        <dgm:presLayoutVars>
          <dgm:dir/>
          <dgm:animLvl val="lvl"/>
          <dgm:resizeHandles val="exact"/>
        </dgm:presLayoutVars>
      </dgm:prSet>
      <dgm:spPr/>
    </dgm:pt>
    <dgm:pt modelId="{92DFFD37-EEA8-4D2C-9132-61AABA384DCF}" type="pres">
      <dgm:prSet presAssocID="{A59D7DE6-D921-4740-80B7-B21D818A0173}" presName="Name8" presStyleCnt="0"/>
      <dgm:spPr/>
    </dgm:pt>
    <dgm:pt modelId="{E7C18E44-F1A4-40C7-BA0A-699B64BB750E}" type="pres">
      <dgm:prSet presAssocID="{A59D7DE6-D921-4740-80B7-B21D818A0173}" presName="level" presStyleLbl="node1" presStyleIdx="0" presStyleCnt="3" custScaleX="102267">
        <dgm:presLayoutVars>
          <dgm:chMax val="1"/>
          <dgm:bulletEnabled val="1"/>
        </dgm:presLayoutVars>
      </dgm:prSet>
      <dgm:spPr/>
      <dgm:t>
        <a:bodyPr/>
        <a:lstStyle/>
        <a:p>
          <a:endParaRPr lang="en-US"/>
        </a:p>
      </dgm:t>
    </dgm:pt>
    <dgm:pt modelId="{1DDA2445-5470-4C6E-BBFB-07E5E4802B2D}" type="pres">
      <dgm:prSet presAssocID="{A59D7DE6-D921-4740-80B7-B21D818A0173}" presName="levelTx" presStyleLbl="revTx" presStyleIdx="0" presStyleCnt="0">
        <dgm:presLayoutVars>
          <dgm:chMax val="1"/>
          <dgm:bulletEnabled val="1"/>
        </dgm:presLayoutVars>
      </dgm:prSet>
      <dgm:spPr/>
      <dgm:t>
        <a:bodyPr/>
        <a:lstStyle/>
        <a:p>
          <a:endParaRPr lang="en-US"/>
        </a:p>
      </dgm:t>
    </dgm:pt>
    <dgm:pt modelId="{166B3485-34E7-4188-BCC0-EF75993A2227}" type="pres">
      <dgm:prSet presAssocID="{2BA33173-BF0E-4B1C-9749-E5C896B8BA37}" presName="Name8" presStyleCnt="0"/>
      <dgm:spPr/>
    </dgm:pt>
    <dgm:pt modelId="{FAD9D569-FA5E-46D6-A6D5-BF6B4A7A9E98}" type="pres">
      <dgm:prSet presAssocID="{2BA33173-BF0E-4B1C-9749-E5C896B8BA37}" presName="level" presStyleLbl="node1" presStyleIdx="1" presStyleCnt="3" custScaleY="95614">
        <dgm:presLayoutVars>
          <dgm:chMax val="1"/>
          <dgm:bulletEnabled val="1"/>
        </dgm:presLayoutVars>
      </dgm:prSet>
      <dgm:spPr/>
      <dgm:t>
        <a:bodyPr/>
        <a:lstStyle/>
        <a:p>
          <a:endParaRPr lang="en-US"/>
        </a:p>
      </dgm:t>
    </dgm:pt>
    <dgm:pt modelId="{1F732252-B132-43E6-81A4-8E6A6FC4E3A1}" type="pres">
      <dgm:prSet presAssocID="{2BA33173-BF0E-4B1C-9749-E5C896B8BA37}" presName="levelTx" presStyleLbl="revTx" presStyleIdx="0" presStyleCnt="0">
        <dgm:presLayoutVars>
          <dgm:chMax val="1"/>
          <dgm:bulletEnabled val="1"/>
        </dgm:presLayoutVars>
      </dgm:prSet>
      <dgm:spPr/>
      <dgm:t>
        <a:bodyPr/>
        <a:lstStyle/>
        <a:p>
          <a:endParaRPr lang="en-US"/>
        </a:p>
      </dgm:t>
    </dgm:pt>
    <dgm:pt modelId="{7AF26902-7018-441C-A646-87659FD9F2D5}" type="pres">
      <dgm:prSet presAssocID="{19626A0E-40D5-4777-A1ED-246E2DBF04ED}" presName="Name8" presStyleCnt="0"/>
      <dgm:spPr/>
    </dgm:pt>
    <dgm:pt modelId="{595890D3-31F3-482F-8544-78A34CA1B75B}" type="pres">
      <dgm:prSet presAssocID="{19626A0E-40D5-4777-A1ED-246E2DBF04ED}" presName="level" presStyleLbl="node1" presStyleIdx="2" presStyleCnt="3">
        <dgm:presLayoutVars>
          <dgm:chMax val="1"/>
          <dgm:bulletEnabled val="1"/>
        </dgm:presLayoutVars>
      </dgm:prSet>
      <dgm:spPr/>
      <dgm:t>
        <a:bodyPr/>
        <a:lstStyle/>
        <a:p>
          <a:endParaRPr lang="en-US"/>
        </a:p>
      </dgm:t>
    </dgm:pt>
    <dgm:pt modelId="{F27C9289-E8DE-4747-BEEB-89FD9E8CA00F}" type="pres">
      <dgm:prSet presAssocID="{19626A0E-40D5-4777-A1ED-246E2DBF04ED}" presName="levelTx" presStyleLbl="revTx" presStyleIdx="0" presStyleCnt="0">
        <dgm:presLayoutVars>
          <dgm:chMax val="1"/>
          <dgm:bulletEnabled val="1"/>
        </dgm:presLayoutVars>
      </dgm:prSet>
      <dgm:spPr/>
      <dgm:t>
        <a:bodyPr/>
        <a:lstStyle/>
        <a:p>
          <a:endParaRPr lang="en-US"/>
        </a:p>
      </dgm:t>
    </dgm:pt>
  </dgm:ptLst>
  <dgm:cxnLst>
    <dgm:cxn modelId="{9EF97CD7-6C8C-40B0-873D-5EC1087F5418}" type="presOf" srcId="{19626A0E-40D5-4777-A1ED-246E2DBF04ED}" destId="{595890D3-31F3-482F-8544-78A34CA1B75B}" srcOrd="0" destOrd="0" presId="urn:microsoft.com/office/officeart/2005/8/layout/pyramid1"/>
    <dgm:cxn modelId="{496BF561-6D92-4EA0-B9AD-8EC9203FC541}" type="presOf" srcId="{93E2C22B-6E0B-46C8-9863-7D78CBB63EA4}" destId="{062B40D8-91DB-4C98-947C-31BE81FEA546}" srcOrd="0" destOrd="0" presId="urn:microsoft.com/office/officeart/2005/8/layout/pyramid1"/>
    <dgm:cxn modelId="{DF699D8E-3AD4-4444-9791-9F5BDBD56BF0}" type="presOf" srcId="{A59D7DE6-D921-4740-80B7-B21D818A0173}" destId="{1DDA2445-5470-4C6E-BBFB-07E5E4802B2D}" srcOrd="1" destOrd="0" presId="urn:microsoft.com/office/officeart/2005/8/layout/pyramid1"/>
    <dgm:cxn modelId="{B0BEEB8D-A2BF-4463-9592-693654EA92EB}" type="presOf" srcId="{2BA33173-BF0E-4B1C-9749-E5C896B8BA37}" destId="{FAD9D569-FA5E-46D6-A6D5-BF6B4A7A9E98}" srcOrd="0" destOrd="0" presId="urn:microsoft.com/office/officeart/2005/8/layout/pyramid1"/>
    <dgm:cxn modelId="{826AA15B-906C-4415-9246-06C928F5A77B}" srcId="{93E2C22B-6E0B-46C8-9863-7D78CBB63EA4}" destId="{A59D7DE6-D921-4740-80B7-B21D818A0173}" srcOrd="0" destOrd="0" parTransId="{80CD00B4-C073-43C6-9DB0-CFE171DBDEC3}" sibTransId="{7D7F6522-02A0-44FE-9830-DC29B1B1D2F6}"/>
    <dgm:cxn modelId="{A8D4FE76-F6E4-43E8-8569-4FCD9D7095EA}" srcId="{93E2C22B-6E0B-46C8-9863-7D78CBB63EA4}" destId="{19626A0E-40D5-4777-A1ED-246E2DBF04ED}" srcOrd="2" destOrd="0" parTransId="{524AD94A-E26C-40B3-B7AA-6C0953865AEF}" sibTransId="{733CF485-070C-4D95-9797-1CB38C8CE144}"/>
    <dgm:cxn modelId="{CE779319-54AC-4E72-B781-814E82F939AF}" type="presOf" srcId="{2BA33173-BF0E-4B1C-9749-E5C896B8BA37}" destId="{1F732252-B132-43E6-81A4-8E6A6FC4E3A1}" srcOrd="1" destOrd="0" presId="urn:microsoft.com/office/officeart/2005/8/layout/pyramid1"/>
    <dgm:cxn modelId="{38D5DA92-8954-42A3-9364-53B36AE7B54E}" type="presOf" srcId="{19626A0E-40D5-4777-A1ED-246E2DBF04ED}" destId="{F27C9289-E8DE-4747-BEEB-89FD9E8CA00F}" srcOrd="1" destOrd="0" presId="urn:microsoft.com/office/officeart/2005/8/layout/pyramid1"/>
    <dgm:cxn modelId="{42C4AFD1-EC13-4E26-85CE-F8D6BFAA9E95}" srcId="{93E2C22B-6E0B-46C8-9863-7D78CBB63EA4}" destId="{2BA33173-BF0E-4B1C-9749-E5C896B8BA37}" srcOrd="1" destOrd="0" parTransId="{7C435420-A5CA-4CBD-85F7-7BDF02B6A253}" sibTransId="{5534CB4B-ADF6-475A-B32F-D1F26070B3DE}"/>
    <dgm:cxn modelId="{65445FF3-51E9-439C-B192-692A56990171}" type="presOf" srcId="{A59D7DE6-D921-4740-80B7-B21D818A0173}" destId="{E7C18E44-F1A4-40C7-BA0A-699B64BB750E}" srcOrd="0" destOrd="0" presId="urn:microsoft.com/office/officeart/2005/8/layout/pyramid1"/>
    <dgm:cxn modelId="{DA02BF20-664D-4F46-92FF-29CCA494FA28}" type="presParOf" srcId="{062B40D8-91DB-4C98-947C-31BE81FEA546}" destId="{92DFFD37-EEA8-4D2C-9132-61AABA384DCF}" srcOrd="0" destOrd="0" presId="urn:microsoft.com/office/officeart/2005/8/layout/pyramid1"/>
    <dgm:cxn modelId="{1E2AE614-3BAD-4D86-BCBF-D9587781A963}" type="presParOf" srcId="{92DFFD37-EEA8-4D2C-9132-61AABA384DCF}" destId="{E7C18E44-F1A4-40C7-BA0A-699B64BB750E}" srcOrd="0" destOrd="0" presId="urn:microsoft.com/office/officeart/2005/8/layout/pyramid1"/>
    <dgm:cxn modelId="{F22309F2-3110-4E25-AC9B-64F10EFA8624}" type="presParOf" srcId="{92DFFD37-EEA8-4D2C-9132-61AABA384DCF}" destId="{1DDA2445-5470-4C6E-BBFB-07E5E4802B2D}" srcOrd="1" destOrd="0" presId="urn:microsoft.com/office/officeart/2005/8/layout/pyramid1"/>
    <dgm:cxn modelId="{367C002A-4750-4815-9111-D6E1241E3582}" type="presParOf" srcId="{062B40D8-91DB-4C98-947C-31BE81FEA546}" destId="{166B3485-34E7-4188-BCC0-EF75993A2227}" srcOrd="1" destOrd="0" presId="urn:microsoft.com/office/officeart/2005/8/layout/pyramid1"/>
    <dgm:cxn modelId="{492718DC-73EE-464E-BAC8-CEA909D2DBBD}" type="presParOf" srcId="{166B3485-34E7-4188-BCC0-EF75993A2227}" destId="{FAD9D569-FA5E-46D6-A6D5-BF6B4A7A9E98}" srcOrd="0" destOrd="0" presId="urn:microsoft.com/office/officeart/2005/8/layout/pyramid1"/>
    <dgm:cxn modelId="{49584555-B8F0-4ECE-9FC0-A12E5E8EE194}" type="presParOf" srcId="{166B3485-34E7-4188-BCC0-EF75993A2227}" destId="{1F732252-B132-43E6-81A4-8E6A6FC4E3A1}" srcOrd="1" destOrd="0" presId="urn:microsoft.com/office/officeart/2005/8/layout/pyramid1"/>
    <dgm:cxn modelId="{A4B7179C-D55C-49F8-A553-F3B0CA89D5AD}" type="presParOf" srcId="{062B40D8-91DB-4C98-947C-31BE81FEA546}" destId="{7AF26902-7018-441C-A646-87659FD9F2D5}" srcOrd="2" destOrd="0" presId="urn:microsoft.com/office/officeart/2005/8/layout/pyramid1"/>
    <dgm:cxn modelId="{9426A1E9-84D0-454D-A40B-FABD49E65723}" type="presParOf" srcId="{7AF26902-7018-441C-A646-87659FD9F2D5}" destId="{595890D3-31F3-482F-8544-78A34CA1B75B}" srcOrd="0" destOrd="0" presId="urn:microsoft.com/office/officeart/2005/8/layout/pyramid1"/>
    <dgm:cxn modelId="{E854AF99-43AF-43D0-878C-9A42B1B65895}" type="presParOf" srcId="{7AF26902-7018-441C-A646-87659FD9F2D5}" destId="{F27C9289-E8DE-4747-BEEB-89FD9E8CA00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18E44-F1A4-40C7-BA0A-699B64BB750E}">
      <dsp:nvSpPr>
        <dsp:cNvPr id="0" name=""/>
        <dsp:cNvSpPr/>
      </dsp:nvSpPr>
      <dsp:spPr>
        <a:xfrm>
          <a:off x="1248901" y="0"/>
          <a:ext cx="1321162" cy="932516"/>
        </a:xfrm>
        <a:prstGeom prst="trapezoid">
          <a:avLst>
            <a:gd name="adj" fmla="val 69268"/>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 </a:t>
          </a:r>
          <a:endParaRPr lang="en-US" sz="5000" kern="1200" dirty="0"/>
        </a:p>
      </dsp:txBody>
      <dsp:txXfrm>
        <a:off x="1248901" y="0"/>
        <a:ext cx="1321162" cy="932516"/>
      </dsp:txXfrm>
    </dsp:sp>
    <dsp:sp modelId="{FAD9D569-FA5E-46D6-A6D5-BF6B4A7A9E98}">
      <dsp:nvSpPr>
        <dsp:cNvPr id="0" name=""/>
        <dsp:cNvSpPr/>
      </dsp:nvSpPr>
      <dsp:spPr>
        <a:xfrm>
          <a:off x="645937" y="932516"/>
          <a:ext cx="2527089" cy="891615"/>
        </a:xfrm>
        <a:prstGeom prst="trapezoid">
          <a:avLst>
            <a:gd name="adj" fmla="val 69268"/>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 </a:t>
          </a:r>
          <a:endParaRPr lang="en-US" sz="5000" kern="1200" dirty="0"/>
        </a:p>
      </dsp:txBody>
      <dsp:txXfrm>
        <a:off x="1088178" y="932516"/>
        <a:ext cx="1642608" cy="891615"/>
      </dsp:txXfrm>
    </dsp:sp>
    <dsp:sp modelId="{595890D3-31F3-482F-8544-78A34CA1B75B}">
      <dsp:nvSpPr>
        <dsp:cNvPr id="0" name=""/>
        <dsp:cNvSpPr/>
      </dsp:nvSpPr>
      <dsp:spPr>
        <a:xfrm>
          <a:off x="0" y="1824131"/>
          <a:ext cx="3818965" cy="932516"/>
        </a:xfrm>
        <a:prstGeom prst="trapezoid">
          <a:avLst>
            <a:gd name="adj" fmla="val 69268"/>
          </a:avLst>
        </a:prstGeom>
        <a:solidFill>
          <a:srgbClr val="64B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 </a:t>
          </a:r>
          <a:endParaRPr lang="en-US" sz="5000" kern="1200" dirty="0"/>
        </a:p>
      </dsp:txBody>
      <dsp:txXfrm>
        <a:off x="668318" y="1824131"/>
        <a:ext cx="2482327" cy="93251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2"/>
          <p:cNvSpPr>
            <a:spLocks noGrp="1"/>
          </p:cNvSpPr>
          <p:nvPr>
            <p:ph type="dt" idx="1"/>
          </p:nvPr>
        </p:nvSpPr>
        <p:spPr>
          <a:xfrm>
            <a:off x="5357813" y="9012238"/>
            <a:ext cx="1211262" cy="273050"/>
          </a:xfrm>
          <a:prstGeom prst="rect">
            <a:avLst/>
          </a:prstGeom>
        </p:spPr>
        <p:txBody>
          <a:bodyPr vert="horz" lIns="91440" tIns="45720" rIns="91440" bIns="45720" rtlCol="0" anchor="b"/>
          <a:lstStyle>
            <a:lvl1pPr marL="0" algn="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DCDBDFB7-5BD0-4B19-8638-EABA408157A2}" type="datetime3">
              <a:rPr/>
              <a:pPr>
                <a:defRPr/>
              </a:pPr>
              <a:t>8 October 2010</a:t>
            </a:fld>
            <a:endParaRPr dirty="0"/>
          </a:p>
        </p:txBody>
      </p:sp>
      <p:sp>
        <p:nvSpPr>
          <p:cNvPr id="7" name="Footer Placeholder 5"/>
          <p:cNvSpPr>
            <a:spLocks noGrp="1"/>
          </p:cNvSpPr>
          <p:nvPr>
            <p:ph type="ftr" sz="quarter" idx="2"/>
          </p:nvPr>
        </p:nvSpPr>
        <p:spPr>
          <a:xfrm>
            <a:off x="288925" y="9012238"/>
            <a:ext cx="1222375" cy="273050"/>
          </a:xfrm>
          <a:prstGeom prst="rect">
            <a:avLst/>
          </a:prstGeom>
        </p:spPr>
        <p:txBody>
          <a:bodyPr vert="horz" lIns="91440" tIns="45720" rIns="91440" bIns="45720" rtlCol="0" anchor="b"/>
          <a:lstStyle>
            <a:lvl1pPr algn="l" fontAlgn="auto">
              <a:spcBef>
                <a:spcPts val="0"/>
              </a:spcBef>
              <a:spcAft>
                <a:spcPts val="0"/>
              </a:spcAft>
              <a:defRPr sz="800">
                <a:solidFill>
                  <a:schemeClr val="tx1"/>
                </a:solidFill>
                <a:latin typeface="Futura Bk" pitchFamily="34" charset="0"/>
              </a:defRPr>
            </a:lvl1pPr>
          </a:lstStyle>
          <a:p>
            <a:pPr>
              <a:defRPr/>
            </a:pPr>
            <a:r>
              <a:rPr lang="en-US"/>
              <a:t>HP Confidential</a:t>
            </a:r>
            <a:endParaRPr lang="en-US" dirty="0"/>
          </a:p>
        </p:txBody>
      </p:sp>
      <p:sp>
        <p:nvSpPr>
          <p:cNvPr id="8" name="Slide Number Placeholder 6"/>
          <p:cNvSpPr>
            <a:spLocks noGrp="1"/>
          </p:cNvSpPr>
          <p:nvPr>
            <p:ph type="sldNum" sz="quarter" idx="3"/>
          </p:nvPr>
        </p:nvSpPr>
        <p:spPr>
          <a:xfrm>
            <a:off x="3124200" y="9012238"/>
            <a:ext cx="596900" cy="273050"/>
          </a:xfrm>
          <a:prstGeom prst="rect">
            <a:avLst/>
          </a:prstGeom>
        </p:spPr>
        <p:txBody>
          <a:bodyPr vert="horz" lIns="91440" tIns="45720" rIns="91440" bIns="45720" rtlCol="0" anchor="b"/>
          <a:lstStyle>
            <a:lvl1pPr marL="0" algn="ct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E1AD6631-A4C3-485A-9213-E5AF52CCAC28}" type="slidenum">
              <a:rPr/>
              <a:pPr>
                <a:defRPr/>
              </a:pPr>
              <a:t>‹#›</a:t>
            </a:fld>
            <a:endParaRPr/>
          </a:p>
        </p:txBody>
      </p:sp>
      <p:sp>
        <p:nvSpPr>
          <p:cNvPr id="9" name="Header Placeholder 1"/>
          <p:cNvSpPr>
            <a:spLocks noGrp="1"/>
          </p:cNvSpPr>
          <p:nvPr>
            <p:ph type="hdr" sz="quarter"/>
          </p:nvPr>
        </p:nvSpPr>
        <p:spPr>
          <a:xfrm>
            <a:off x="288925" y="30163"/>
            <a:ext cx="2971800" cy="465137"/>
          </a:xfrm>
          <a:prstGeom prst="rect">
            <a:avLst/>
          </a:prstGeom>
        </p:spPr>
        <p:txBody>
          <a:bodyPr vert="horz" lIns="91440" tIns="45720" rIns="91440" bIns="45720" rtlCol="0"/>
          <a:lstStyle>
            <a:lvl1pPr algn="l" fontAlgn="auto">
              <a:spcBef>
                <a:spcPts val="0"/>
              </a:spcBef>
              <a:spcAft>
                <a:spcPts val="0"/>
              </a:spcAft>
              <a:defRPr sz="1200">
                <a:latin typeface="Futura Bk" pitchFamily="34" charset="0"/>
              </a:defRPr>
            </a:lvl1pPr>
          </a:lstStyle>
          <a:p>
            <a:pPr>
              <a:defRPr/>
            </a:pPr>
            <a:endParaRPr lang="en-US"/>
          </a:p>
        </p:txBody>
      </p:sp>
    </p:spTree>
    <p:extLst>
      <p:ext uri="{BB962C8B-B14F-4D97-AF65-F5344CB8AC3E}">
        <p14:creationId xmlns:p14="http://schemas.microsoft.com/office/powerpoint/2010/main" val="152027811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88925" y="30163"/>
            <a:ext cx="2971800" cy="465137"/>
          </a:xfrm>
          <a:prstGeom prst="rect">
            <a:avLst/>
          </a:prstGeom>
        </p:spPr>
        <p:txBody>
          <a:bodyPr vert="horz" lIns="91440" tIns="45720" rIns="91440" bIns="45720" rtlCol="0"/>
          <a:lstStyle>
            <a:lvl1pPr algn="l" fontAlgn="auto">
              <a:spcBef>
                <a:spcPts val="0"/>
              </a:spcBef>
              <a:spcAft>
                <a:spcPts val="0"/>
              </a:spcAft>
              <a:defRPr sz="1200">
                <a:latin typeface="Futura Bk" pitchFamily="34" charset="0"/>
              </a:defRPr>
            </a:lvl1pPr>
          </a:lstStyle>
          <a:p>
            <a:pPr>
              <a:defRPr/>
            </a:pPr>
            <a:endParaRPr lang="en-US"/>
          </a:p>
        </p:txBody>
      </p:sp>
      <p:sp>
        <p:nvSpPr>
          <p:cNvPr id="3" name="Date Placeholder 2"/>
          <p:cNvSpPr>
            <a:spLocks noGrp="1"/>
          </p:cNvSpPr>
          <p:nvPr>
            <p:ph type="dt" idx="1"/>
          </p:nvPr>
        </p:nvSpPr>
        <p:spPr>
          <a:xfrm>
            <a:off x="5357813" y="9012238"/>
            <a:ext cx="1211262" cy="273050"/>
          </a:xfrm>
          <a:prstGeom prst="rect">
            <a:avLst/>
          </a:prstGeom>
        </p:spPr>
        <p:txBody>
          <a:bodyPr vert="horz" lIns="91440" tIns="45720" rIns="91440" bIns="45720" rtlCol="0" anchor="b"/>
          <a:lstStyle>
            <a:lvl1pPr marL="0" algn="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2F9DC1D1-9817-4B6D-AD9E-ED53A342ECB5}" type="datetime3">
              <a:rPr/>
              <a:pPr>
                <a:defRPr/>
              </a:pPr>
              <a:t>8 October 2010</a:t>
            </a:fld>
            <a:endParaRPr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288925" y="4416425"/>
            <a:ext cx="6280150" cy="4183063"/>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288925" y="9012238"/>
            <a:ext cx="1222375" cy="273050"/>
          </a:xfrm>
          <a:prstGeom prst="rect">
            <a:avLst/>
          </a:prstGeom>
        </p:spPr>
        <p:txBody>
          <a:bodyPr vert="horz" lIns="91440" tIns="45720" rIns="91440" bIns="45720" rtlCol="0" anchor="b"/>
          <a:lstStyle>
            <a:lvl1pPr algn="l" fontAlgn="auto">
              <a:spcBef>
                <a:spcPts val="0"/>
              </a:spcBef>
              <a:spcAft>
                <a:spcPts val="0"/>
              </a:spcAft>
              <a:defRPr sz="800">
                <a:solidFill>
                  <a:schemeClr val="tx1"/>
                </a:solidFill>
                <a:latin typeface="Futura Bk" pitchFamily="34" charset="0"/>
              </a:defRPr>
            </a:lvl1pPr>
          </a:lstStyle>
          <a:p>
            <a:pPr>
              <a:defRPr/>
            </a:pPr>
            <a:r>
              <a:rPr lang="en-US"/>
              <a:t>HP Confidential</a:t>
            </a:r>
            <a:endParaRPr lang="en-US" dirty="0"/>
          </a:p>
        </p:txBody>
      </p:sp>
      <p:sp>
        <p:nvSpPr>
          <p:cNvPr id="7" name="Slide Number Placeholder 6"/>
          <p:cNvSpPr>
            <a:spLocks noGrp="1"/>
          </p:cNvSpPr>
          <p:nvPr>
            <p:ph type="sldNum" sz="quarter" idx="5"/>
          </p:nvPr>
        </p:nvSpPr>
        <p:spPr>
          <a:xfrm>
            <a:off x="3124200" y="9012238"/>
            <a:ext cx="596900" cy="273050"/>
          </a:xfrm>
          <a:prstGeom prst="rect">
            <a:avLst/>
          </a:prstGeom>
        </p:spPr>
        <p:txBody>
          <a:bodyPr vert="horz" lIns="91440" tIns="45720" rIns="91440" bIns="45720" rtlCol="0" anchor="b"/>
          <a:lstStyle>
            <a:lvl1pPr marL="0" algn="ct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6EC438F3-41E1-43BB-8421-14A540C9903B}" type="slidenum">
              <a:rPr/>
              <a:pPr>
                <a:defRPr/>
              </a:pPr>
              <a:t>‹#›</a:t>
            </a:fld>
            <a:endParaRPr/>
          </a:p>
        </p:txBody>
      </p:sp>
    </p:spTree>
    <p:extLst>
      <p:ext uri="{BB962C8B-B14F-4D97-AF65-F5344CB8AC3E}">
        <p14:creationId xmlns:p14="http://schemas.microsoft.com/office/powerpoint/2010/main" val="206872156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Futura Bk" pitchFamily="34" charset="0"/>
        <a:ea typeface="+mn-ea"/>
        <a:cs typeface="+mn-cs"/>
      </a:defRPr>
    </a:lvl1pPr>
    <a:lvl2pPr marL="168275" algn="l" rtl="0" eaLnBrk="0" fontAlgn="base" hangingPunct="0">
      <a:spcBef>
        <a:spcPct val="30000"/>
      </a:spcBef>
      <a:spcAft>
        <a:spcPct val="0"/>
      </a:spcAft>
      <a:defRPr sz="1000" kern="1200">
        <a:solidFill>
          <a:schemeClr val="tx1"/>
        </a:solidFill>
        <a:latin typeface="Futura Bk" pitchFamily="34" charset="0"/>
        <a:ea typeface="+mn-ea"/>
        <a:cs typeface="+mn-cs"/>
      </a:defRPr>
    </a:lvl2pPr>
    <a:lvl3pPr marL="347663" algn="l" rtl="0" eaLnBrk="0" fontAlgn="base" hangingPunct="0">
      <a:spcBef>
        <a:spcPct val="30000"/>
      </a:spcBef>
      <a:spcAft>
        <a:spcPct val="0"/>
      </a:spcAft>
      <a:defRPr sz="1000" kern="1200">
        <a:solidFill>
          <a:schemeClr val="tx1"/>
        </a:solidFill>
        <a:latin typeface="Futura Bk" pitchFamily="34" charset="0"/>
        <a:ea typeface="+mn-ea"/>
        <a:cs typeface="+mn-cs"/>
      </a:defRPr>
    </a:lvl3pPr>
    <a:lvl4pPr marL="457200" algn="l" rtl="0" eaLnBrk="0" fontAlgn="base" hangingPunct="0">
      <a:spcBef>
        <a:spcPct val="30000"/>
      </a:spcBef>
      <a:spcAft>
        <a:spcPct val="0"/>
      </a:spcAft>
      <a:defRPr sz="1000" kern="1200">
        <a:solidFill>
          <a:schemeClr val="tx1"/>
        </a:solidFill>
        <a:latin typeface="Futura Bk" pitchFamily="34" charset="0"/>
        <a:ea typeface="+mn-ea"/>
        <a:cs typeface="+mn-cs"/>
      </a:defRPr>
    </a:lvl4pPr>
    <a:lvl5pPr marL="517525" algn="l" rtl="0" eaLnBrk="0" fontAlgn="base" hangingPunct="0">
      <a:spcBef>
        <a:spcPct val="30000"/>
      </a:spcBef>
      <a:spcAft>
        <a:spcPct val="0"/>
      </a:spcAft>
      <a:defRPr sz="1000" kern="1200">
        <a:solidFill>
          <a:schemeClr val="tx1"/>
        </a:solidFill>
        <a:latin typeface="Futura B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106488" y="696913"/>
            <a:ext cx="4646612" cy="3486150"/>
          </a:xfrm>
          <a:noFill/>
          <a:ln>
            <a:solidFill>
              <a:srgbClr val="000000"/>
            </a:solidFill>
            <a:miter lim="800000"/>
            <a:headEnd/>
            <a:tailEnd/>
          </a:ln>
        </p:spPr>
      </p:sp>
      <p:sp>
        <p:nvSpPr>
          <p:cNvPr id="16386"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p:nvPr>
        </p:nvSpPr>
        <p:spPr>
          <a:noFill/>
        </p:spPr>
        <p:txBody>
          <a:bodyPr/>
          <a:lstStyle/>
          <a:p>
            <a:endParaRPr lang="en-US"/>
          </a:p>
        </p:txBody>
      </p:sp>
      <p:sp>
        <p:nvSpPr>
          <p:cNvPr id="5" name="Date Placeholder 4"/>
          <p:cNvSpPr>
            <a:spLocks noGrp="1"/>
          </p:cNvSpPr>
          <p:nvPr>
            <p:ph type="dt" sz="quarter" idx="1"/>
          </p:nvPr>
        </p:nvSpPr>
        <p:spPr>
          <a:noFill/>
        </p:spPr>
        <p:txBody>
          <a:bodyPr/>
          <a:lstStyle/>
          <a:p>
            <a:fld id="{C10E8CB4-03CD-4C78-A082-253D8B25051A}" type="datetime3">
              <a:rPr lang="en-US"/>
              <a:pPr/>
              <a:t>11 April 2012</a:t>
            </a:fld>
            <a:endParaRPr lang="en-US"/>
          </a:p>
        </p:txBody>
      </p:sp>
      <p:sp>
        <p:nvSpPr>
          <p:cNvPr id="6" name="Footer Placeholder 5"/>
          <p:cNvSpPr>
            <a:spLocks noGrp="1"/>
          </p:cNvSpPr>
          <p:nvPr>
            <p:ph type="ftr" sz="quarter" idx="4"/>
          </p:nvPr>
        </p:nvSpPr>
        <p:spPr>
          <a:noFill/>
        </p:spPr>
        <p:txBody>
          <a:bodyPr/>
          <a:lstStyle/>
          <a:p>
            <a:r>
              <a:rPr lang="en-US"/>
              <a:t>HP Confidential</a:t>
            </a:r>
          </a:p>
        </p:txBody>
      </p:sp>
      <p:sp>
        <p:nvSpPr>
          <p:cNvPr id="7" name="Slide Number Placeholder 6"/>
          <p:cNvSpPr>
            <a:spLocks noGrp="1"/>
          </p:cNvSpPr>
          <p:nvPr>
            <p:ph type="sldNum" sz="quarter" idx="5"/>
          </p:nvPr>
        </p:nvSpPr>
        <p:spPr>
          <a:noFill/>
        </p:spPr>
        <p:txBody>
          <a:bodyPr/>
          <a:lstStyle/>
          <a:p>
            <a:fld id="{4598E1D3-DC6B-4404-8943-8A9BD4016B16}"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Units</a:t>
            </a:r>
          </a:p>
          <a:p>
            <a:r>
              <a:rPr lang="en-US" dirty="0" smtClean="0"/>
              <a:t>HP – 52%</a:t>
            </a:r>
          </a:p>
          <a:p>
            <a:r>
              <a:rPr lang="en-US" dirty="0" smtClean="0"/>
              <a:t>IBM – 16%</a:t>
            </a:r>
          </a:p>
          <a:p>
            <a:r>
              <a:rPr lang="en-US" dirty="0" err="1" smtClean="0"/>
              <a:t>Depo</a:t>
            </a:r>
            <a:r>
              <a:rPr lang="en-US" dirty="0" smtClean="0"/>
              <a:t> – 9%</a:t>
            </a:r>
          </a:p>
          <a:p>
            <a:r>
              <a:rPr lang="en-US" dirty="0" smtClean="0"/>
              <a:t>Dell – 6%</a:t>
            </a:r>
          </a:p>
          <a:p>
            <a:r>
              <a:rPr lang="en-US" dirty="0" smtClean="0"/>
              <a:t>Aquarius- 2%</a:t>
            </a:r>
          </a:p>
          <a:p>
            <a:r>
              <a:rPr lang="en-US" dirty="0" err="1" smtClean="0"/>
              <a:t>Kraftway</a:t>
            </a:r>
            <a:r>
              <a:rPr lang="en-US" dirty="0" smtClean="0"/>
              <a:t> – 2%</a:t>
            </a:r>
          </a:p>
          <a:p>
            <a:r>
              <a:rPr lang="en-US" dirty="0" smtClean="0"/>
              <a:t>Others – 15%</a:t>
            </a:r>
          </a:p>
          <a:p>
            <a:r>
              <a:rPr lang="en-US" dirty="0" smtClean="0"/>
              <a:t>Fujitsu – 4,5%</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2F9DC1D1-9817-4B6D-AD9E-ED53A342ECB5}" type="datetime3">
              <a:rPr lang="en-US" smtClean="0"/>
              <a:pPr>
                <a:defRPr/>
              </a:pPr>
              <a:t>11 April 2012</a:t>
            </a:fld>
            <a:endParaRPr lang="en-US" dirty="0"/>
          </a:p>
        </p:txBody>
      </p:sp>
      <p:sp>
        <p:nvSpPr>
          <p:cNvPr id="6" name="Footer Placeholder 5"/>
          <p:cNvSpPr>
            <a:spLocks noGrp="1"/>
          </p:cNvSpPr>
          <p:nvPr>
            <p:ph type="ftr" sz="quarter" idx="12"/>
          </p:nvPr>
        </p:nvSpPr>
        <p:spPr/>
        <p:txBody>
          <a:bodyPr/>
          <a:lstStyle/>
          <a:p>
            <a:pPr>
              <a:defRPr/>
            </a:pPr>
            <a:r>
              <a:rPr lang="en-US" smtClean="0"/>
              <a:t>HP Confidential</a:t>
            </a:r>
            <a:endParaRPr lang="en-US" dirty="0"/>
          </a:p>
        </p:txBody>
      </p:sp>
      <p:sp>
        <p:nvSpPr>
          <p:cNvPr id="7" name="Slide Number Placeholder 6"/>
          <p:cNvSpPr>
            <a:spLocks noGrp="1"/>
          </p:cNvSpPr>
          <p:nvPr>
            <p:ph type="sldNum" sz="quarter" idx="13"/>
          </p:nvPr>
        </p:nvSpPr>
        <p:spPr/>
        <p:txBody>
          <a:bodyPr/>
          <a:lstStyle/>
          <a:p>
            <a:pPr>
              <a:defRPr/>
            </a:pPr>
            <a:fld id="{6EC438F3-41E1-43BB-8421-14A540C9903B}" type="slidenum">
              <a:rPr lang="en-US" smtClean="0"/>
              <a:pPr>
                <a:defRPr/>
              </a:pPr>
              <a:t>2</a:t>
            </a:fld>
            <a:endParaRPr lang="en-US"/>
          </a:p>
        </p:txBody>
      </p:sp>
    </p:spTree>
    <p:extLst>
      <p:ext uri="{BB962C8B-B14F-4D97-AF65-F5344CB8AC3E}">
        <p14:creationId xmlns:p14="http://schemas.microsoft.com/office/powerpoint/2010/main" val="58388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Nobel Laureate economist John </a:t>
            </a:r>
            <a:r>
              <a:rPr lang="en-US" dirty="0" err="1" smtClean="0"/>
              <a:t>Harsanyi</a:t>
            </a:r>
            <a:r>
              <a:rPr lang="en-US" dirty="0" smtClean="0"/>
              <a:t> said that “apart from economic payoffs, social status seems to be the most important incentive and motivating force of social behavior.”</a:t>
            </a:r>
          </a:p>
          <a:p>
            <a:endParaRPr lang="en-US" dirty="0" smtClean="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2F9DC1D1-9817-4B6D-AD9E-ED53A342ECB5}" type="datetime3">
              <a:rPr lang="en-US" smtClean="0"/>
              <a:pPr>
                <a:defRPr/>
              </a:pPr>
              <a:t>11 April 2012</a:t>
            </a:fld>
            <a:endParaRPr lang="en-US" dirty="0"/>
          </a:p>
        </p:txBody>
      </p:sp>
      <p:sp>
        <p:nvSpPr>
          <p:cNvPr id="6" name="Footer Placeholder 5"/>
          <p:cNvSpPr>
            <a:spLocks noGrp="1"/>
          </p:cNvSpPr>
          <p:nvPr>
            <p:ph type="ftr" sz="quarter" idx="12"/>
          </p:nvPr>
        </p:nvSpPr>
        <p:spPr/>
        <p:txBody>
          <a:bodyPr/>
          <a:lstStyle/>
          <a:p>
            <a:pPr>
              <a:defRPr/>
            </a:pPr>
            <a:r>
              <a:rPr lang="en-US" smtClean="0"/>
              <a:t>HP Confidential</a:t>
            </a:r>
            <a:endParaRPr lang="en-US" dirty="0"/>
          </a:p>
        </p:txBody>
      </p:sp>
      <p:sp>
        <p:nvSpPr>
          <p:cNvPr id="7" name="Slide Number Placeholder 6"/>
          <p:cNvSpPr>
            <a:spLocks noGrp="1"/>
          </p:cNvSpPr>
          <p:nvPr>
            <p:ph type="sldNum" sz="quarter" idx="13"/>
          </p:nvPr>
        </p:nvSpPr>
        <p:spPr/>
        <p:txBody>
          <a:bodyPr/>
          <a:lstStyle/>
          <a:p>
            <a:pPr>
              <a:defRPr/>
            </a:pPr>
            <a:fld id="{6EC438F3-41E1-43BB-8421-14A540C9903B}" type="slidenum">
              <a:rPr lang="en-US" smtClean="0"/>
              <a:pPr>
                <a:defRPr/>
              </a:pPr>
              <a:t>4</a:t>
            </a:fld>
            <a:endParaRPr lang="en-US"/>
          </a:p>
        </p:txBody>
      </p:sp>
    </p:spTree>
    <p:extLst>
      <p:ext uri="{BB962C8B-B14F-4D97-AF65-F5344CB8AC3E}">
        <p14:creationId xmlns:p14="http://schemas.microsoft.com/office/powerpoint/2010/main" val="359367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Nobel Laureate economist John </a:t>
            </a:r>
            <a:r>
              <a:rPr lang="en-US" dirty="0" err="1" smtClean="0"/>
              <a:t>Harsanyi</a:t>
            </a:r>
            <a:r>
              <a:rPr lang="en-US" dirty="0" smtClean="0"/>
              <a:t> said that “apart from economic payoffs, social status seems to be the most important incentive and motivating force of social behavior.”</a:t>
            </a:r>
          </a:p>
          <a:p>
            <a:endParaRPr lang="en-US" dirty="0" smtClean="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2F9DC1D1-9817-4B6D-AD9E-ED53A342ECB5}" type="datetime3">
              <a:rPr lang="en-US" smtClean="0"/>
              <a:pPr>
                <a:defRPr/>
              </a:pPr>
              <a:t>11 April 2012</a:t>
            </a:fld>
            <a:endParaRPr lang="en-US" dirty="0"/>
          </a:p>
        </p:txBody>
      </p:sp>
      <p:sp>
        <p:nvSpPr>
          <p:cNvPr id="6" name="Footer Placeholder 5"/>
          <p:cNvSpPr>
            <a:spLocks noGrp="1"/>
          </p:cNvSpPr>
          <p:nvPr>
            <p:ph type="ftr" sz="quarter" idx="12"/>
          </p:nvPr>
        </p:nvSpPr>
        <p:spPr/>
        <p:txBody>
          <a:bodyPr/>
          <a:lstStyle/>
          <a:p>
            <a:pPr>
              <a:defRPr/>
            </a:pPr>
            <a:r>
              <a:rPr lang="en-US" smtClean="0"/>
              <a:t>HP Confidential</a:t>
            </a:r>
            <a:endParaRPr lang="en-US" dirty="0"/>
          </a:p>
        </p:txBody>
      </p:sp>
      <p:sp>
        <p:nvSpPr>
          <p:cNvPr id="7" name="Slide Number Placeholder 6"/>
          <p:cNvSpPr>
            <a:spLocks noGrp="1"/>
          </p:cNvSpPr>
          <p:nvPr>
            <p:ph type="sldNum" sz="quarter" idx="13"/>
          </p:nvPr>
        </p:nvSpPr>
        <p:spPr/>
        <p:txBody>
          <a:bodyPr/>
          <a:lstStyle/>
          <a:p>
            <a:pPr>
              <a:defRPr/>
            </a:pPr>
            <a:fld id="{6EC438F3-41E1-43BB-8421-14A540C9903B}" type="slidenum">
              <a:rPr lang="en-US" smtClean="0"/>
              <a:pPr>
                <a:defRPr/>
              </a:pPr>
              <a:t>5</a:t>
            </a:fld>
            <a:endParaRPr lang="en-US"/>
          </a:p>
        </p:txBody>
      </p:sp>
    </p:spTree>
    <p:extLst>
      <p:ext uri="{BB962C8B-B14F-4D97-AF65-F5344CB8AC3E}">
        <p14:creationId xmlns:p14="http://schemas.microsoft.com/office/powerpoint/2010/main" val="359367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2F9DC1D1-9817-4B6D-AD9E-ED53A342ECB5}" type="datetime3">
              <a:rPr lang="en-US" smtClean="0"/>
              <a:pPr>
                <a:defRPr/>
              </a:pPr>
              <a:t>11 April 2012</a:t>
            </a:fld>
            <a:endParaRPr lang="en-US" dirty="0"/>
          </a:p>
        </p:txBody>
      </p:sp>
      <p:sp>
        <p:nvSpPr>
          <p:cNvPr id="6" name="Footer Placeholder 5"/>
          <p:cNvSpPr>
            <a:spLocks noGrp="1"/>
          </p:cNvSpPr>
          <p:nvPr>
            <p:ph type="ftr" sz="quarter" idx="12"/>
          </p:nvPr>
        </p:nvSpPr>
        <p:spPr/>
        <p:txBody>
          <a:bodyPr/>
          <a:lstStyle/>
          <a:p>
            <a:pPr>
              <a:defRPr/>
            </a:pPr>
            <a:r>
              <a:rPr lang="en-US" smtClean="0"/>
              <a:t>HP Confidential</a:t>
            </a:r>
            <a:endParaRPr lang="en-US" dirty="0"/>
          </a:p>
        </p:txBody>
      </p:sp>
      <p:sp>
        <p:nvSpPr>
          <p:cNvPr id="7" name="Slide Number Placeholder 6"/>
          <p:cNvSpPr>
            <a:spLocks noGrp="1"/>
          </p:cNvSpPr>
          <p:nvPr>
            <p:ph type="sldNum" sz="quarter" idx="13"/>
          </p:nvPr>
        </p:nvSpPr>
        <p:spPr/>
        <p:txBody>
          <a:bodyPr/>
          <a:lstStyle/>
          <a:p>
            <a:pPr>
              <a:defRPr/>
            </a:pPr>
            <a:fld id="{6EC438F3-41E1-43BB-8421-14A540C9903B}" type="slidenum">
              <a:rPr lang="en-US" smtClean="0"/>
              <a:pPr>
                <a:defRPr/>
              </a:pPr>
              <a:t>6</a:t>
            </a:fld>
            <a:endParaRPr lang="en-US"/>
          </a:p>
        </p:txBody>
      </p:sp>
    </p:spTree>
    <p:extLst>
      <p:ext uri="{BB962C8B-B14F-4D97-AF65-F5344CB8AC3E}">
        <p14:creationId xmlns:p14="http://schemas.microsoft.com/office/powerpoint/2010/main" val="359367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14400">
              <a:lnSpc>
                <a:spcPts val="2300"/>
              </a:lnSpc>
              <a:buFont typeface="Arial" pitchFamily="34" charset="0"/>
              <a:buChar char="•"/>
            </a:pPr>
            <a:r>
              <a:rPr lang="en-US" sz="1200" kern="1200" dirty="0" smtClean="0">
                <a:solidFill>
                  <a:prstClr val="white"/>
                </a:solidFill>
                <a:latin typeface="Futura Bk" pitchFamily="34" charset="0"/>
                <a:ea typeface="+mn-ea"/>
                <a:cs typeface="+mn-cs"/>
              </a:rPr>
              <a:t>Workflows</a:t>
            </a:r>
          </a:p>
          <a:p>
            <a:pPr marL="285750" indent="-285750" defTabSz="914400">
              <a:lnSpc>
                <a:spcPts val="2300"/>
              </a:lnSpc>
              <a:buFont typeface="Arial" pitchFamily="34" charset="0"/>
              <a:buChar char="•"/>
            </a:pPr>
            <a:r>
              <a:rPr lang="en-US" sz="1200" kern="1200" dirty="0" smtClean="0">
                <a:solidFill>
                  <a:prstClr val="white"/>
                </a:solidFill>
                <a:latin typeface="Futura Bk" pitchFamily="34" charset="0"/>
                <a:ea typeface="+mn-ea"/>
                <a:cs typeface="+mn-cs"/>
              </a:rPr>
              <a:t>Deployment scripts</a:t>
            </a:r>
          </a:p>
          <a:p>
            <a:pPr marL="285750" indent="-285750" defTabSz="914400">
              <a:lnSpc>
                <a:spcPts val="2300"/>
              </a:lnSpc>
              <a:buFont typeface="Arial" pitchFamily="34" charset="0"/>
              <a:buChar char="•"/>
            </a:pPr>
            <a:r>
              <a:rPr lang="en-US" sz="1200" kern="1200" dirty="0" err="1" smtClean="0">
                <a:solidFill>
                  <a:prstClr val="white"/>
                </a:solidFill>
                <a:latin typeface="Futura Bk" pitchFamily="34" charset="0"/>
                <a:ea typeface="+mn-ea"/>
                <a:cs typeface="+mn-cs"/>
              </a:rPr>
              <a:t>Sizers</a:t>
            </a:r>
            <a:endParaRPr lang="en-US" sz="1200" kern="1200" dirty="0" smtClean="0">
              <a:solidFill>
                <a:prstClr val="white"/>
              </a:solidFill>
              <a:latin typeface="Futura Bk" pitchFamily="34" charset="0"/>
              <a:ea typeface="+mn-ea"/>
              <a:cs typeface="+mn-cs"/>
            </a:endParaRPr>
          </a:p>
          <a:p>
            <a:pPr marL="285750" indent="-285750" defTabSz="914400">
              <a:lnSpc>
                <a:spcPts val="2300"/>
              </a:lnSpc>
              <a:buFont typeface="Arial" pitchFamily="34" charset="0"/>
              <a:buChar char="•"/>
            </a:pPr>
            <a:r>
              <a:rPr lang="en-US" sz="1200" kern="1200" dirty="0" smtClean="0">
                <a:solidFill>
                  <a:prstClr val="white"/>
                </a:solidFill>
                <a:latin typeface="Futura Bk" pitchFamily="34" charset="0"/>
                <a:ea typeface="+mn-ea"/>
                <a:cs typeface="+mn-cs"/>
              </a:rPr>
              <a:t>Best practices</a:t>
            </a:r>
          </a:p>
          <a:p>
            <a:pPr marL="285750" indent="-285750" defTabSz="914400">
              <a:lnSpc>
                <a:spcPts val="2300"/>
              </a:lnSpc>
              <a:buFont typeface="Arial" pitchFamily="34" charset="0"/>
              <a:buChar char="•"/>
            </a:pPr>
            <a:r>
              <a:rPr lang="en-US" sz="1200" kern="1200" dirty="0" smtClean="0">
                <a:solidFill>
                  <a:prstClr val="white"/>
                </a:solidFill>
                <a:latin typeface="Futura Bk" pitchFamily="34" charset="0"/>
                <a:ea typeface="+mn-ea"/>
                <a:cs typeface="+mn-cs"/>
              </a:rPr>
              <a:t>White papers</a:t>
            </a:r>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2F9DC1D1-9817-4B6D-AD9E-ED53A342ECB5}" type="datetime3">
              <a:rPr lang="en-US" smtClean="0"/>
              <a:pPr>
                <a:defRPr/>
              </a:pPr>
              <a:t>11 April 2012</a:t>
            </a:fld>
            <a:endParaRPr lang="en-US" dirty="0"/>
          </a:p>
        </p:txBody>
      </p:sp>
      <p:sp>
        <p:nvSpPr>
          <p:cNvPr id="6" name="Footer Placeholder 5"/>
          <p:cNvSpPr>
            <a:spLocks noGrp="1"/>
          </p:cNvSpPr>
          <p:nvPr>
            <p:ph type="ftr" sz="quarter" idx="12"/>
          </p:nvPr>
        </p:nvSpPr>
        <p:spPr/>
        <p:txBody>
          <a:bodyPr/>
          <a:lstStyle/>
          <a:p>
            <a:pPr>
              <a:defRPr/>
            </a:pPr>
            <a:r>
              <a:rPr lang="en-US" smtClean="0"/>
              <a:t>HP Confidential</a:t>
            </a:r>
            <a:endParaRPr lang="en-US" dirty="0"/>
          </a:p>
        </p:txBody>
      </p:sp>
      <p:sp>
        <p:nvSpPr>
          <p:cNvPr id="7" name="Slide Number Placeholder 6"/>
          <p:cNvSpPr>
            <a:spLocks noGrp="1"/>
          </p:cNvSpPr>
          <p:nvPr>
            <p:ph type="sldNum" sz="quarter" idx="13"/>
          </p:nvPr>
        </p:nvSpPr>
        <p:spPr/>
        <p:txBody>
          <a:bodyPr/>
          <a:lstStyle/>
          <a:p>
            <a:pPr>
              <a:defRPr/>
            </a:pPr>
            <a:fld id="{6EC438F3-41E1-43BB-8421-14A540C9903B}" type="slidenum">
              <a:rPr lang="en-US" smtClean="0"/>
              <a:pPr>
                <a:defRPr/>
              </a:pPr>
              <a:t>7</a:t>
            </a:fld>
            <a:endParaRPr lang="en-US"/>
          </a:p>
        </p:txBody>
      </p:sp>
    </p:spTree>
    <p:extLst>
      <p:ext uri="{BB962C8B-B14F-4D97-AF65-F5344CB8AC3E}">
        <p14:creationId xmlns:p14="http://schemas.microsoft.com/office/powerpoint/2010/main" val="215911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2F9DC1D1-9817-4B6D-AD9E-ED53A342ECB5}" type="datetime3">
              <a:rPr lang="en-US" smtClean="0"/>
              <a:pPr>
                <a:defRPr/>
              </a:pPr>
              <a:t>11 April 2012</a:t>
            </a:fld>
            <a:endParaRPr lang="en-US" dirty="0"/>
          </a:p>
        </p:txBody>
      </p:sp>
      <p:sp>
        <p:nvSpPr>
          <p:cNvPr id="6" name="Footer Placeholder 5"/>
          <p:cNvSpPr>
            <a:spLocks noGrp="1"/>
          </p:cNvSpPr>
          <p:nvPr>
            <p:ph type="ftr" sz="quarter" idx="12"/>
          </p:nvPr>
        </p:nvSpPr>
        <p:spPr/>
        <p:txBody>
          <a:bodyPr/>
          <a:lstStyle/>
          <a:p>
            <a:pPr>
              <a:defRPr/>
            </a:pPr>
            <a:r>
              <a:rPr lang="en-US" smtClean="0"/>
              <a:t>HP Confidential</a:t>
            </a:r>
            <a:endParaRPr lang="en-US" dirty="0"/>
          </a:p>
        </p:txBody>
      </p:sp>
      <p:sp>
        <p:nvSpPr>
          <p:cNvPr id="7" name="Slide Number Placeholder 6"/>
          <p:cNvSpPr>
            <a:spLocks noGrp="1"/>
          </p:cNvSpPr>
          <p:nvPr>
            <p:ph type="sldNum" sz="quarter" idx="13"/>
          </p:nvPr>
        </p:nvSpPr>
        <p:spPr/>
        <p:txBody>
          <a:bodyPr/>
          <a:lstStyle/>
          <a:p>
            <a:pPr>
              <a:defRPr/>
            </a:pPr>
            <a:fld id="{6EC438F3-41E1-43BB-8421-14A540C9903B}" type="slidenum">
              <a:rPr lang="en-US" smtClean="0"/>
              <a:pPr>
                <a:defRPr/>
              </a:pPr>
              <a:t>8</a:t>
            </a:fld>
            <a:endParaRPr lang="en-US"/>
          </a:p>
        </p:txBody>
      </p:sp>
    </p:spTree>
    <p:extLst>
      <p:ext uri="{BB962C8B-B14F-4D97-AF65-F5344CB8AC3E}">
        <p14:creationId xmlns:p14="http://schemas.microsoft.com/office/powerpoint/2010/main" val="359367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first ProLiant Gen8 servers will be generally</a:t>
            </a:r>
            <a:r>
              <a:rPr lang="en-US" baseline="0" dirty="0" smtClean="0"/>
              <a:t> available in March, and orderable from 6</a:t>
            </a:r>
            <a:r>
              <a:rPr lang="en-US" baseline="30000" dirty="0" smtClean="0"/>
              <a:t>th</a:t>
            </a:r>
            <a:r>
              <a:rPr lang="en-US" baseline="0" dirty="0" smtClean="0"/>
              <a:t> across all four of our product families:  DL, BL, ML and SL.</a:t>
            </a:r>
          </a:p>
          <a:p>
            <a:endParaRPr lang="en-GB" baseline="0" dirty="0" smtClean="0"/>
          </a:p>
          <a:p>
            <a:r>
              <a:rPr lang="en-GB" baseline="0" dirty="0" smtClean="0"/>
              <a:t>As John said, all of the new innovation is not applicable to one or some of these platforms, it will be consistent and available across the entire line, so whether customers want a highly dense server for a large scale out deployment with the new SL230, or the foundation of their new </a:t>
            </a:r>
            <a:r>
              <a:rPr lang="en-GB" baseline="0" dirty="0" err="1" smtClean="0"/>
              <a:t>CloudSystem</a:t>
            </a:r>
            <a:r>
              <a:rPr lang="en-GB" baseline="0" dirty="0" smtClean="0"/>
              <a:t> with the BL460c, they will enjoy the same experience.</a:t>
            </a:r>
            <a:endParaRPr lang="en-US" baseline="0" dirty="0" smtClean="0"/>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Futura Bk" pitchFamily="34" charset="0"/>
                <a:ea typeface="+mn-ea"/>
                <a:cs typeface="+mn-cs"/>
              </a:rPr>
              <a:t>Script</a:t>
            </a:r>
            <a:r>
              <a:rPr lang="en-US" sz="1200" b="1" kern="1200" baseline="0" dirty="0" smtClean="0">
                <a:solidFill>
                  <a:schemeClr val="tx1"/>
                </a:solidFill>
                <a:latin typeface="Futura Bk" pitchFamily="34" charset="0"/>
                <a:ea typeface="+mn-ea"/>
                <a:cs typeface="+mn-cs"/>
              </a:rPr>
              <a:t>:</a:t>
            </a:r>
          </a:p>
          <a:p>
            <a:r>
              <a:rPr lang="en-US" dirty="0" smtClean="0"/>
              <a:t>Let’s move to MONITORING.</a:t>
            </a:r>
          </a:p>
          <a:p>
            <a:endParaRPr lang="en-US" dirty="0" smtClean="0"/>
          </a:p>
          <a:p>
            <a:endParaRPr lang="en-US" b="0" dirty="0" smtClean="0"/>
          </a:p>
          <a:p>
            <a:r>
              <a:rPr lang="en-US" sz="1200" b="0" kern="1200" dirty="0" smtClean="0">
                <a:solidFill>
                  <a:schemeClr val="tx1"/>
                </a:solidFill>
                <a:latin typeface="Futura Bk" pitchFamily="34" charset="0"/>
                <a:ea typeface="+mn-ea"/>
                <a:cs typeface="+mn-cs"/>
              </a:rPr>
              <a:t>With HP iLO Management Engine in every HP ProLiant Gen8 server, the base hardware monitoring and alerting capability is built into the system (running on the HP iLO processor and is not dependent on the OS) and starts working the moment that a power cord and an Ethernet cable is connected to the server. </a:t>
            </a:r>
            <a:endParaRPr lang="en-US" b="0" dirty="0" smtClean="0"/>
          </a:p>
          <a:p>
            <a:endParaRPr lang="en-US" b="0" dirty="0" smtClean="0"/>
          </a:p>
          <a:p>
            <a:r>
              <a:rPr lang="en-US" b="0" baseline="0" dirty="0" smtClean="0"/>
              <a:t>It doesn’t impact system performance and supports a complete separation of system management and data processing, not just on the LAN connections, but also within the system itself. For those customers that want to enrich the hardware management with OS information and alerting, we DO provide an optional “Agentless Management Service” which is a small helper application that IS loaded into the operating system and routes the OS management information and alerting to the iLO Management Engine so that this information is also further processed by iLO and routed over the management network.</a:t>
            </a:r>
          </a:p>
          <a:p>
            <a:endParaRPr lang="en-US" b="0" dirty="0" smtClean="0"/>
          </a:p>
          <a:p>
            <a:r>
              <a:rPr lang="en-US" b="0" dirty="0" smtClean="0"/>
              <a:t>Many of our customers have</a:t>
            </a:r>
            <a:r>
              <a:rPr lang="en-US" b="0" baseline="0" dirty="0" smtClean="0"/>
              <a:t> been asking for it for a long time, and today is the day that HP makes it happen. </a:t>
            </a:r>
          </a:p>
          <a:p>
            <a:endParaRPr lang="en-US" sz="1200" b="1" u="sng" kern="1200" dirty="0" smtClean="0">
              <a:solidFill>
                <a:schemeClr val="tx1"/>
              </a:solidFill>
              <a:latin typeface="Futura Bk" pitchFamily="34" charset="0"/>
              <a:ea typeface="+mn-ea"/>
              <a:cs typeface="+mn-cs"/>
            </a:endParaRPr>
          </a:p>
          <a:p>
            <a:r>
              <a:rPr lang="en-US" sz="1200" b="1" u="sng" kern="1200" dirty="0" smtClean="0">
                <a:solidFill>
                  <a:schemeClr val="tx1"/>
                </a:solidFill>
                <a:latin typeface="Futura Bk" pitchFamily="34" charset="0"/>
                <a:ea typeface="+mn-ea"/>
                <a:cs typeface="+mn-cs"/>
              </a:rPr>
              <a:t>Value Prop:</a:t>
            </a:r>
            <a:endParaRPr lang="en-US" sz="1200" b="1" kern="1200" dirty="0" smtClean="0">
              <a:solidFill>
                <a:schemeClr val="tx1"/>
              </a:solidFill>
              <a:latin typeface="Futura Bk" pitchFamily="34" charset="0"/>
              <a:ea typeface="+mn-ea"/>
              <a:cs typeface="+mn-cs"/>
            </a:endParaRPr>
          </a:p>
          <a:p>
            <a:r>
              <a:rPr lang="en-US" sz="1200" b="1" u="none" strike="noStrike" kern="1200" dirty="0" smtClean="0">
                <a:solidFill>
                  <a:schemeClr val="tx1"/>
                </a:solidFill>
                <a:latin typeface="Futura Bk" pitchFamily="34" charset="0"/>
                <a:ea typeface="+mn-ea"/>
                <a:cs typeface="+mn-cs"/>
              </a:rPr>
              <a:t> </a:t>
            </a:r>
            <a:endParaRPr lang="en-US" sz="1200" b="1" kern="1200" dirty="0" smtClean="0">
              <a:solidFill>
                <a:schemeClr val="tx1"/>
              </a:solidFill>
              <a:latin typeface="Futura Bk" pitchFamily="34" charset="0"/>
              <a:ea typeface="+mn-ea"/>
              <a:cs typeface="+mn-cs"/>
            </a:endParaRPr>
          </a:p>
          <a:p>
            <a:pPr lvl="0">
              <a:buFont typeface="Arial" pitchFamily="34" charset="0"/>
              <a:buChar char="•"/>
            </a:pPr>
            <a:r>
              <a:rPr lang="en-US" sz="1200" b="1" kern="1200" dirty="0" smtClean="0">
                <a:solidFill>
                  <a:schemeClr val="tx1"/>
                </a:solidFill>
                <a:latin typeface="Futura Bk" pitchFamily="34" charset="0"/>
                <a:ea typeface="+mn-ea"/>
                <a:cs typeface="+mn-cs"/>
              </a:rPr>
              <a:t>Increased security and stability, even when systems have not yet been powered</a:t>
            </a:r>
          </a:p>
          <a:p>
            <a:pPr lvl="0">
              <a:buFont typeface="Arial" pitchFamily="34" charset="0"/>
              <a:buChar char="•"/>
            </a:pPr>
            <a:r>
              <a:rPr lang="en-US" sz="1200" b="1" kern="1200" dirty="0" smtClean="0">
                <a:solidFill>
                  <a:schemeClr val="tx1"/>
                </a:solidFill>
                <a:latin typeface="Futura Bk" pitchFamily="34" charset="0"/>
                <a:ea typeface="+mn-ea"/>
                <a:cs typeface="+mn-cs"/>
              </a:rPr>
              <a:t>Detailed information that speeds time to issue diagnosis and resolution</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E831FD69-BB7F-48A9-AD3C-0905D51AD404}" type="datetime3">
              <a:rPr lang="en-US" smtClean="0">
                <a:solidFill>
                  <a:prstClr val="black"/>
                </a:solidFill>
              </a:rPr>
              <a:pPr/>
              <a:t>11 April 2012</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HP Confidential</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84B04522-5E79-4620-978F-683F5015A639}" type="slidenum">
              <a:rPr lang="en-US" smtClean="0">
                <a:solidFill>
                  <a:prstClr val="black"/>
                </a:solidFill>
              </a:rPr>
              <a:pPr/>
              <a:t>19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6.png"/><Relationship Id="rId2" Type="http://schemas.openxmlformats.org/officeDocument/2006/relationships/tags" Target="../tags/tag16.xml"/><Relationship Id="rId1" Type="http://schemas.openxmlformats.org/officeDocument/2006/relationships/vmlDrawing" Target="../drawings/vmlDrawing2.vml"/><Relationship Id="rId6" Type="http://schemas.openxmlformats.org/officeDocument/2006/relationships/tags" Target="../tags/tag20.xml"/><Relationship Id="rId11" Type="http://schemas.openxmlformats.org/officeDocument/2006/relationships/oleObject" Target="../embeddings/oleObject2.bin"/><Relationship Id="rId5" Type="http://schemas.openxmlformats.org/officeDocument/2006/relationships/tags" Target="../tags/tag19.xml"/><Relationship Id="rId10" Type="http://schemas.openxmlformats.org/officeDocument/2006/relationships/slideMaster" Target="../slideMasters/slideMaster2.xml"/><Relationship Id="rId4" Type="http://schemas.openxmlformats.org/officeDocument/2006/relationships/tags" Target="../tags/tag18.xml"/><Relationship Id="rId9" Type="http://schemas.openxmlformats.org/officeDocument/2006/relationships/tags" Target="../tags/tag2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27.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3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4.xml"/><Relationship Id="rId7" Type="http://schemas.openxmlformats.org/officeDocument/2006/relationships/oleObject" Target="../embeddings/oleObject3.bin"/><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slideMaster" Target="../slideMasters/slideMaster2.xml"/><Relationship Id="rId5" Type="http://schemas.openxmlformats.org/officeDocument/2006/relationships/tags" Target="../tags/tag46.xml"/><Relationship Id="rId4" Type="http://schemas.openxmlformats.org/officeDocument/2006/relationships/tags" Target="../tags/tag45.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48.xml"/><Relationship Id="rId7"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vmlDrawing" Target="../drawings/vmlDrawing4.v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53.xml"/><Relationship Id="rId7"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vmlDrawing" Target="../drawings/vmlDrawing5.v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58.xml"/><Relationship Id="rId7"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vmlDrawing" Target="../drawings/vmlDrawing6.v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9"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3.xml"/><Relationship Id="rId7" Type="http://schemas.openxmlformats.org/officeDocument/2006/relationships/oleObject" Target="../embeddings/oleObject7.bin"/><Relationship Id="rId2" Type="http://schemas.openxmlformats.org/officeDocument/2006/relationships/tags" Target="../tags/tag62.xml"/><Relationship Id="rId1" Type="http://schemas.openxmlformats.org/officeDocument/2006/relationships/vmlDrawing" Target="../drawings/vmlDrawing7.vml"/><Relationship Id="rId6" Type="http://schemas.openxmlformats.org/officeDocument/2006/relationships/slideMaster" Target="../slideMasters/slideMaster2.xml"/><Relationship Id="rId5" Type="http://schemas.openxmlformats.org/officeDocument/2006/relationships/tags" Target="../tags/tag65.xml"/><Relationship Id="rId4" Type="http://schemas.openxmlformats.org/officeDocument/2006/relationships/tags" Target="../tags/tag64.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7.xml"/><Relationship Id="rId7" Type="http://schemas.openxmlformats.org/officeDocument/2006/relationships/oleObject" Target="../embeddings/oleObject8.bin"/><Relationship Id="rId2" Type="http://schemas.openxmlformats.org/officeDocument/2006/relationships/tags" Target="../tags/tag66.xml"/><Relationship Id="rId1" Type="http://schemas.openxmlformats.org/officeDocument/2006/relationships/vmlDrawing" Target="../drawings/vmlDrawing8.vml"/><Relationship Id="rId6" Type="http://schemas.openxmlformats.org/officeDocument/2006/relationships/slideMaster" Target="../slideMasters/slideMaster2.xml"/><Relationship Id="rId5" Type="http://schemas.openxmlformats.org/officeDocument/2006/relationships/tags" Target="../tags/tag69.xml"/><Relationship Id="rId4" Type="http://schemas.openxmlformats.org/officeDocument/2006/relationships/tags" Target="../tags/tag68.xml"/></Relationships>
</file>

<file path=ppt/slideLayouts/_rels/slideLayout3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71.xml"/><Relationship Id="rId7"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vmlDrawing" Target="../drawings/vmlDrawing9.v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vmlDrawing" Target="../drawings/vmlDrawing10.v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image" Target="../media/image4.png"/><Relationship Id="rId4" Type="http://schemas.openxmlformats.org/officeDocument/2006/relationships/tags" Target="../tags/tag77.xml"/><Relationship Id="rId9" Type="http://schemas.openxmlformats.org/officeDocument/2006/relationships/oleObject" Target="../embeddings/oleObject10.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vmlDrawing" Target="../drawings/vmlDrawing11.vml"/><Relationship Id="rId6" Type="http://schemas.openxmlformats.org/officeDocument/2006/relationships/image" Target="../media/image4.png"/><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No Photo">
    <p:spTree>
      <p:nvGrpSpPr>
        <p:cNvPr id="1" name=""/>
        <p:cNvGrpSpPr/>
        <p:nvPr/>
      </p:nvGrpSpPr>
      <p:grpSpPr>
        <a:xfrm>
          <a:off x="0" y="0"/>
          <a:ext cx="0" cy="0"/>
          <a:chOff x="0" y="0"/>
          <a:chExt cx="0" cy="0"/>
        </a:xfrm>
      </p:grpSpPr>
      <p:sp>
        <p:nvSpPr>
          <p:cNvPr id="14" name="Freeform 13"/>
          <p:cNvSpPr/>
          <p:nvPr userDrawn="1"/>
        </p:nvSpPr>
        <p:spPr>
          <a:xfrm>
            <a:off x="0" y="0"/>
            <a:ext cx="5683170" cy="6858000"/>
          </a:xfrm>
          <a:custGeom>
            <a:avLst/>
            <a:gdLst>
              <a:gd name="connsiteX0" fmla="*/ 0 w 5683170"/>
              <a:gd name="connsiteY0" fmla="*/ 0 h 6858000"/>
              <a:gd name="connsiteX1" fmla="*/ 5683170 w 5683170"/>
              <a:gd name="connsiteY1" fmla="*/ 0 h 6858000"/>
              <a:gd name="connsiteX2" fmla="*/ 5683170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66886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70294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93570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03095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93316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00651 w 5683170"/>
              <a:gd name="connsiteY2" fmla="*/ 6858000 h 6858000"/>
              <a:gd name="connsiteX3" fmla="*/ 0 w 5683170"/>
              <a:gd name="connsiteY3" fmla="*/ 6858000 h 6858000"/>
              <a:gd name="connsiteX4" fmla="*/ 0 w 568317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170" h="6858000">
                <a:moveTo>
                  <a:pt x="0" y="0"/>
                </a:moveTo>
                <a:lnTo>
                  <a:pt x="5683170" y="0"/>
                </a:lnTo>
                <a:lnTo>
                  <a:pt x="4100651" y="6858000"/>
                </a:lnTo>
                <a:lnTo>
                  <a:pt x="0" y="6858000"/>
                </a:lnTo>
                <a:lnTo>
                  <a:pt x="0" y="0"/>
                </a:lnTo>
                <a:close/>
              </a:path>
            </a:pathLst>
          </a:custGeom>
          <a:gradFill flip="none" rotWithShape="1">
            <a:gsLst>
              <a:gs pos="85000">
                <a:srgbClr val="00452F"/>
              </a:gs>
              <a:gs pos="15000">
                <a:srgbClr val="32AE5A"/>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sp>
        <p:nvSpPr>
          <p:cNvPr id="15" name="Freeform 14"/>
          <p:cNvSpPr/>
          <p:nvPr userDrawn="1"/>
        </p:nvSpPr>
        <p:spPr>
          <a:xfrm>
            <a:off x="8092440" y="2322576"/>
            <a:ext cx="1051560" cy="4535424"/>
          </a:xfrm>
          <a:custGeom>
            <a:avLst/>
            <a:gdLst>
              <a:gd name="connsiteX0" fmla="*/ 1241503 w 1241503"/>
              <a:gd name="connsiteY0" fmla="*/ 0 h 6846849"/>
              <a:gd name="connsiteX1" fmla="*/ 0 w 1241503"/>
              <a:gd name="connsiteY1" fmla="*/ 6846849 h 6846849"/>
              <a:gd name="connsiteX2" fmla="*/ 1241503 w 1241503"/>
              <a:gd name="connsiteY2" fmla="*/ 6846849 h 6846849"/>
              <a:gd name="connsiteX3" fmla="*/ 1241503 w 1241503"/>
              <a:gd name="connsiteY3" fmla="*/ 0 h 6846849"/>
            </a:gdLst>
            <a:ahLst/>
            <a:cxnLst>
              <a:cxn ang="0">
                <a:pos x="connsiteX0" y="connsiteY0"/>
              </a:cxn>
              <a:cxn ang="0">
                <a:pos x="connsiteX1" y="connsiteY1"/>
              </a:cxn>
              <a:cxn ang="0">
                <a:pos x="connsiteX2" y="connsiteY2"/>
              </a:cxn>
              <a:cxn ang="0">
                <a:pos x="connsiteX3" y="connsiteY3"/>
              </a:cxn>
            </a:cxnLst>
            <a:rect l="l" t="t" r="r" b="b"/>
            <a:pathLst>
              <a:path w="1241503" h="6846849">
                <a:moveTo>
                  <a:pt x="1241503" y="0"/>
                </a:moveTo>
                <a:lnTo>
                  <a:pt x="0" y="6846849"/>
                </a:lnTo>
                <a:lnTo>
                  <a:pt x="1241503" y="6846849"/>
                </a:lnTo>
                <a:lnTo>
                  <a:pt x="1241503" y="0"/>
                </a:lnTo>
                <a:close/>
              </a:path>
            </a:pathLst>
          </a:custGeom>
          <a:gradFill flip="none" rotWithShape="1">
            <a:gsLst>
              <a:gs pos="100000">
                <a:srgbClr val="00452F"/>
              </a:gs>
              <a:gs pos="0">
                <a:srgbClr val="32AE5A"/>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hp-logo-reversed.png"/>
          <p:cNvPicPr>
            <a:picLocks noChangeAspect="1"/>
          </p:cNvPicPr>
          <p:nvPr userDrawn="1"/>
        </p:nvPicPr>
        <p:blipFill>
          <a:blip r:embed="rId2" cstate="screen"/>
          <a:stretch>
            <a:fillRect/>
          </a:stretch>
        </p:blipFill>
        <p:spPr>
          <a:xfrm>
            <a:off x="8481987" y="6239894"/>
            <a:ext cx="417738" cy="417738"/>
          </a:xfrm>
          <a:prstGeom prst="rect">
            <a:avLst/>
          </a:prstGeom>
        </p:spPr>
      </p:pic>
      <p:sp>
        <p:nvSpPr>
          <p:cNvPr id="11" name="Title 10"/>
          <p:cNvSpPr>
            <a:spLocks noGrp="1"/>
          </p:cNvSpPr>
          <p:nvPr>
            <p:ph type="title" hasCustomPrompt="1"/>
          </p:nvPr>
        </p:nvSpPr>
        <p:spPr bwMode="black">
          <a:xfrm>
            <a:off x="316014" y="419737"/>
            <a:ext cx="4883947" cy="1317624"/>
          </a:xfrm>
          <a:prstGeom prst="rect">
            <a:avLst/>
          </a:prstGeom>
        </p:spPr>
        <p:txBody>
          <a:bodyPr anchor="b" anchorCtr="0">
            <a:normAutofit/>
          </a:bodyPr>
          <a:lstStyle>
            <a:lvl1pPr algn="l">
              <a:lnSpc>
                <a:spcPts val="4000"/>
              </a:lnSpc>
              <a:defRPr sz="2800" i="1" strike="noStrike" cap="all" baseline="0">
                <a:solidFill>
                  <a:srgbClr val="FFFF00"/>
                </a:solidFill>
                <a:latin typeface="+mn-lt"/>
              </a:defRPr>
            </a:lvl1pPr>
          </a:lstStyle>
          <a:p>
            <a:r>
              <a:rPr lang="en-US" strike="noStrike" dirty="0" smtClean="0"/>
              <a:t>PRESENTATION TITLE</a:t>
            </a:r>
            <a:endParaRPr lang="en-US" dirty="0"/>
          </a:p>
        </p:txBody>
      </p:sp>
      <p:sp>
        <p:nvSpPr>
          <p:cNvPr id="6" name="TextBox 5"/>
          <p:cNvSpPr txBox="1"/>
          <p:nvPr userDrawn="1"/>
        </p:nvSpPr>
        <p:spPr bwMode="gray">
          <a:xfrm>
            <a:off x="357089" y="6411818"/>
            <a:ext cx="2859836" cy="307777"/>
          </a:xfrm>
          <a:prstGeom prst="rect">
            <a:avLst/>
          </a:prstGeom>
          <a:noFill/>
        </p:spPr>
        <p:txBody>
          <a:bodyPr wrap="square" rtlCol="0">
            <a:spAutoFit/>
          </a:bodyPr>
          <a:lstStyle/>
          <a:p>
            <a:r>
              <a:rPr lang="en-US" sz="700" dirty="0" smtClean="0">
                <a:solidFill>
                  <a:schemeClr val="bg1"/>
                </a:solidFill>
                <a:latin typeface="Futura Bk" pitchFamily="34" charset="0"/>
              </a:rPr>
              <a:t>©2011 Hewlett-Packard</a:t>
            </a:r>
            <a:r>
              <a:rPr lang="en-US" sz="700" baseline="0" dirty="0" smtClean="0">
                <a:solidFill>
                  <a:schemeClr val="bg1"/>
                </a:solidFill>
                <a:latin typeface="Futura Bk" pitchFamily="34" charset="0"/>
              </a:rPr>
              <a:t> Development Company, L.P. </a:t>
            </a:r>
          </a:p>
          <a:p>
            <a:r>
              <a:rPr lang="en-US" sz="700" baseline="0" dirty="0" smtClean="0">
                <a:solidFill>
                  <a:schemeClr val="bg1"/>
                </a:solidFill>
                <a:latin typeface="Futura Bk" pitchFamily="34" charset="0"/>
              </a:rPr>
              <a:t>The information contained herein is subject to change without notice</a:t>
            </a:r>
            <a:endParaRPr lang="en-US" sz="700" dirty="0">
              <a:solidFill>
                <a:schemeClr val="bg1"/>
              </a:solidFill>
              <a:latin typeface="Futura Bk" pitchFamily="34" charset="0"/>
            </a:endParaRPr>
          </a:p>
        </p:txBody>
      </p:sp>
      <p:sp>
        <p:nvSpPr>
          <p:cNvPr id="8" name="Text Placeholder 12"/>
          <p:cNvSpPr>
            <a:spLocks noGrp="1"/>
          </p:cNvSpPr>
          <p:nvPr>
            <p:ph type="body" sz="quarter" idx="14" hasCustomPrompt="1"/>
          </p:nvPr>
        </p:nvSpPr>
        <p:spPr>
          <a:xfrm>
            <a:off x="317500" y="1794564"/>
            <a:ext cx="4805343" cy="393286"/>
          </a:xfrm>
          <a:prstGeom prst="rect">
            <a:avLst/>
          </a:prstGeom>
        </p:spPr>
        <p:txBody>
          <a:bodyPr>
            <a:noAutofit/>
          </a:bodyPr>
          <a:lstStyle>
            <a:lvl1pPr marL="0" indent="0">
              <a:lnSpc>
                <a:spcPct val="100000"/>
              </a:lnSpc>
              <a:buNone/>
              <a:defRPr lang="en-US" sz="1600" i="1" kern="1200" dirty="0" smtClean="0">
                <a:solidFill>
                  <a:schemeClr val="bg1"/>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goes here</a:t>
            </a:r>
          </a:p>
        </p:txBody>
      </p:sp>
      <p:sp>
        <p:nvSpPr>
          <p:cNvPr id="3" name="Subtitle 2"/>
          <p:cNvSpPr>
            <a:spLocks noGrp="1"/>
          </p:cNvSpPr>
          <p:nvPr>
            <p:ph type="subTitle" idx="1" hasCustomPrompt="1"/>
          </p:nvPr>
        </p:nvSpPr>
        <p:spPr bwMode="black">
          <a:xfrm>
            <a:off x="357089" y="5065395"/>
            <a:ext cx="3917456" cy="935684"/>
          </a:xfrm>
          <a:prstGeom prst="rect">
            <a:avLst/>
          </a:prstGeom>
        </p:spPr>
        <p:txBody>
          <a:bodyPr anchor="b" anchorCtr="0">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4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a:t>
            </a:r>
          </a:p>
          <a:p>
            <a:r>
              <a:rPr lang="en-US" dirty="0" smtClean="0"/>
              <a:t>Title</a:t>
            </a:r>
          </a:p>
        </p:txBody>
      </p:sp>
      <p:pic>
        <p:nvPicPr>
          <p:cNvPr id="13" name="Picture 12" descr="Green-shards.png"/>
          <p:cNvPicPr>
            <a:picLocks noChangeAspect="1"/>
          </p:cNvPicPr>
          <p:nvPr userDrawn="1"/>
        </p:nvPicPr>
        <p:blipFill>
          <a:blip r:embed="rId3" cstate="screen"/>
          <a:stretch>
            <a:fillRect/>
          </a:stretch>
        </p:blipFill>
        <p:spPr>
          <a:xfrm>
            <a:off x="3116422" y="3171463"/>
            <a:ext cx="2171700" cy="4629150"/>
          </a:xfrm>
          <a:prstGeom prst="rect">
            <a:avLst/>
          </a:prstGeom>
        </p:spPr>
      </p:pic>
      <p:pic>
        <p:nvPicPr>
          <p:cNvPr id="16" name="Picture 15" descr="Green-shards.png"/>
          <p:cNvPicPr>
            <a:picLocks noChangeAspect="1"/>
          </p:cNvPicPr>
          <p:nvPr userDrawn="1"/>
        </p:nvPicPr>
        <p:blipFill>
          <a:blip r:embed="rId3" cstate="screen"/>
          <a:stretch>
            <a:fillRect/>
          </a:stretch>
        </p:blipFill>
        <p:spPr>
          <a:xfrm>
            <a:off x="8144734" y="-162046"/>
            <a:ext cx="1265484" cy="2697480"/>
          </a:xfrm>
          <a:prstGeom prst="rect">
            <a:avLst/>
          </a:prstGeom>
        </p:spPr>
      </p:pic>
      <p:pic>
        <p:nvPicPr>
          <p:cNvPr id="12" name="Рисунок 11" descr="globe.png"/>
          <p:cNvPicPr>
            <a:picLocks noChangeAspect="1"/>
          </p:cNvPicPr>
          <p:nvPr userDrawn="1"/>
        </p:nvPicPr>
        <p:blipFill>
          <a:blip r:embed="rId4" cstate="print"/>
          <a:stretch>
            <a:fillRect/>
          </a:stretch>
        </p:blipFill>
        <p:spPr>
          <a:xfrm>
            <a:off x="5316116" y="1981215"/>
            <a:ext cx="3165410" cy="3181237"/>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2Line Title Only">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341313" y="420689"/>
            <a:ext cx="8375650" cy="874711"/>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bg1"/>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pic>
        <p:nvPicPr>
          <p:cNvPr id="11" name="Picture 2"/>
          <p:cNvPicPr>
            <a:picLocks noChangeAspect="1" noChangeArrowheads="1"/>
          </p:cNvPicPr>
          <p:nvPr userDrawn="1"/>
        </p:nvPicPr>
        <p:blipFill>
          <a:blip r:embed="rId2" cstate="print">
            <a:lum/>
          </a:blip>
          <a:srcRect/>
          <a:stretch>
            <a:fillRect/>
          </a:stretch>
        </p:blipFill>
        <p:spPr bwMode="auto">
          <a:xfrm>
            <a:off x="8492151" y="6254750"/>
            <a:ext cx="390525" cy="39052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15" name="Object 14" hidden="1"/>
          <p:cNvGraphicFramePr>
            <a:graphicFrameLocks/>
          </p:cNvGraphicFramePr>
          <p:nvPr>
            <p:custDataLst>
              <p:tags r:id="rId2"/>
            </p:custDataLst>
          </p:nvPr>
        </p:nvGraphicFramePr>
        <p:xfrm>
          <a:off x="0" y="5"/>
          <a:ext cx="158750" cy="158751"/>
        </p:xfrm>
        <a:graphic>
          <a:graphicData uri="http://schemas.openxmlformats.org/presentationml/2006/ole">
            <mc:AlternateContent xmlns:mc="http://schemas.openxmlformats.org/markup-compatibility/2006">
              <mc:Choice xmlns:v="urn:schemas-microsoft-com:vml" Requires="v">
                <p:oleObj spid="_x0000_s13631" name="think-cell Slide" r:id="rId5" imgW="0" imgH="0" progId="">
                  <p:embed/>
                </p:oleObj>
              </mc:Choice>
              <mc:Fallback>
                <p:oleObj name="think-cell Slid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5"/>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Placeholder 16"/>
          <p:cNvSpPr>
            <a:spLocks noGrp="1"/>
          </p:cNvSpPr>
          <p:nvPr>
            <p:ph type="body" sz="quarter" idx="11" hasCustomPrompt="1"/>
            <p:custDataLst>
              <p:tags r:id="rId3"/>
            </p:custDataLst>
          </p:nvPr>
        </p:nvSpPr>
        <p:spPr>
          <a:xfrm>
            <a:off x="339725" y="181006"/>
            <a:ext cx="7589520" cy="449263"/>
          </a:xfrm>
        </p:spPr>
        <p:txBody>
          <a:bodyPr lIns="0" tIns="91440" rIns="0" bIns="0" anchor="t">
            <a:noAutofit/>
          </a:bodyPr>
          <a:lstStyle>
            <a:lvl1pPr marL="0">
              <a:lnSpc>
                <a:spcPct val="100000"/>
              </a:lnSpc>
              <a:spcBef>
                <a:spcPts val="0"/>
              </a:spcBef>
              <a:buNone/>
              <a:defRPr sz="3100" baseline="0">
                <a:latin typeface="+mj-lt"/>
              </a:defRPr>
            </a:lvl1pPr>
          </a:lstStyle>
          <a:p>
            <a:pPr lvl="0"/>
            <a:r>
              <a:rPr lang="en-US" dirty="0" smtClean="0"/>
              <a:t>BLANK SLIDE TITLE</a:t>
            </a:r>
            <a:endParaRPr lang="en-US" dirty="0"/>
          </a:p>
        </p:txBody>
      </p:sp>
      <p:pic>
        <p:nvPicPr>
          <p:cNvPr id="12" name="Picture 2"/>
          <p:cNvPicPr>
            <a:picLocks noChangeAspect="1" noChangeArrowheads="1"/>
          </p:cNvPicPr>
          <p:nvPr userDrawn="1"/>
        </p:nvPicPr>
        <p:blipFill>
          <a:blip r:embed="rId6" cstate="screen">
            <a:lum/>
          </a:blip>
          <a:srcRect/>
          <a:stretch>
            <a:fillRect/>
          </a:stretch>
        </p:blipFill>
        <p:spPr bwMode="auto">
          <a:xfrm>
            <a:off x="8492159" y="6254752"/>
            <a:ext cx="390525" cy="390525"/>
          </a:xfrm>
          <a:prstGeom prst="rect">
            <a:avLst/>
          </a:prstGeom>
          <a:noFill/>
          <a:ln w="9525">
            <a:noFill/>
            <a:miter lim="800000"/>
            <a:headEnd/>
            <a:tailEnd/>
          </a:ln>
          <a:effectLst/>
        </p:spPr>
      </p:pic>
    </p:spTree>
    <p:extLst>
      <p:ext uri="{BB962C8B-B14F-4D97-AF65-F5344CB8AC3E}">
        <p14:creationId xmlns:p14="http://schemas.microsoft.com/office/powerpoint/2010/main" val="2206684194"/>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Blu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7994650" y="1938339"/>
            <a:ext cx="1149350" cy="4919663"/>
          </a:xfrm>
          <a:prstGeom prst="rect">
            <a:avLst/>
          </a:prstGeom>
          <a:noFill/>
          <a:ln w="9525">
            <a:noFill/>
            <a:miter lim="800000"/>
            <a:headEnd/>
            <a:tailEnd/>
          </a:ln>
        </p:spPr>
      </p:pic>
      <p:sp>
        <p:nvSpPr>
          <p:cNvPr id="3" name="Subtitle 2"/>
          <p:cNvSpPr>
            <a:spLocks noGrp="1"/>
          </p:cNvSpPr>
          <p:nvPr>
            <p:ph type="subTitle" idx="1"/>
          </p:nvPr>
        </p:nvSpPr>
        <p:spPr bwMode="black">
          <a:xfrm>
            <a:off x="357089" y="5065395"/>
            <a:ext cx="6400800" cy="935684"/>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itle 10"/>
          <p:cNvSpPr>
            <a:spLocks noGrp="1"/>
          </p:cNvSpPr>
          <p:nvPr>
            <p:ph type="title"/>
          </p:nvPr>
        </p:nvSpPr>
        <p:spPr bwMode="black">
          <a:xfrm>
            <a:off x="929640" y="2759076"/>
            <a:ext cx="7274560" cy="1317624"/>
          </a:xfrm>
          <a:prstGeom prst="rect">
            <a:avLst/>
          </a:prstGeom>
        </p:spPr>
        <p:txBody>
          <a:bodyPr anchor="ctr"/>
          <a:lstStyle>
            <a:lvl1pPr algn="ctr">
              <a:lnSpc>
                <a:spcPts val="4000"/>
              </a:lnSpc>
              <a:defRPr sz="40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278556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536700"/>
            <a:ext cx="4097338"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536700"/>
            <a:ext cx="4098925"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503878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66592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054584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12" name="Text Placeholder 12"/>
          <p:cNvSpPr>
            <a:spLocks noGrp="1"/>
          </p:cNvSpPr>
          <p:nvPr>
            <p:ph type="body" sz="quarter" idx="14" hasCustomPrompt="1"/>
          </p:nvPr>
        </p:nvSpPr>
        <p:spPr>
          <a:xfrm>
            <a:off x="358775" y="879475"/>
            <a:ext cx="8370380" cy="393286"/>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13" name="Title 8"/>
          <p:cNvSpPr>
            <a:spLocks noGrp="1"/>
          </p:cNvSpPr>
          <p:nvPr>
            <p:ph type="title" hasCustomPrompt="1"/>
          </p:nvPr>
        </p:nvSpPr>
        <p:spPr>
          <a:xfrm>
            <a:off x="339725" y="420624"/>
            <a:ext cx="8375650" cy="439737"/>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tx1"/>
                </a:solidFill>
                <a:latin typeface="Futura Bk" pitchFamily="34" charset="0"/>
              </a:defRPr>
            </a:lvl1pPr>
          </a:lstStyle>
          <a:p>
            <a:r>
              <a:rPr lang="en-US" dirty="0" smtClean="0"/>
              <a:t>Single line title</a:t>
            </a:r>
            <a:endParaRPr lang="en-US" dirty="0"/>
          </a:p>
        </p:txBody>
      </p:sp>
      <p:sp>
        <p:nvSpPr>
          <p:cNvPr id="8" name="Date Placeholder 7"/>
          <p:cNvSpPr>
            <a:spLocks noGrp="1"/>
          </p:cNvSpPr>
          <p:nvPr>
            <p:ph type="dt" sz="half" idx="15"/>
          </p:nvPr>
        </p:nvSpPr>
        <p:spPr/>
        <p:txBody>
          <a:bodyPr/>
          <a:lstStyle/>
          <a:p>
            <a:fld id="{67DAB945-2211-4EB4-9CFC-728D766DAE76}" type="datetime1">
              <a:rPr>
                <a:solidFill>
                  <a:srgbClr val="000000">
                    <a:lumMod val="50000"/>
                    <a:lumOff val="50000"/>
                  </a:srgbClr>
                </a:solidFill>
              </a:rPr>
              <a:pPr/>
              <a:t>2/27/2012</a:t>
            </a:fld>
            <a:endParaRPr dirty="0">
              <a:solidFill>
                <a:srgbClr val="000000">
                  <a:lumMod val="50000"/>
                  <a:lumOff val="50000"/>
                </a:srgbClr>
              </a:solidFill>
            </a:endParaRPr>
          </a:p>
        </p:txBody>
      </p:sp>
      <p:sp>
        <p:nvSpPr>
          <p:cNvPr id="9" name="Slide Number Placeholder 8"/>
          <p:cNvSpPr>
            <a:spLocks noGrp="1"/>
          </p:cNvSpPr>
          <p:nvPr>
            <p:ph type="sldNum" sz="quarter" idx="16"/>
          </p:nvPr>
        </p:nvSpPr>
        <p:spPr>
          <a:xfrm>
            <a:off x="226060" y="6473952"/>
            <a:ext cx="320040" cy="201168"/>
          </a:xfrm>
        </p:spPr>
        <p:txBody>
          <a:bodyPr/>
          <a:lstStyle/>
          <a:p>
            <a:fld id="{39FE57C1-99E3-4342-90AE-63D315326D4A}" type="slidenum">
              <a:rPr>
                <a:solidFill>
                  <a:srgbClr val="000000">
                    <a:lumMod val="50000"/>
                    <a:lumOff val="50000"/>
                  </a:srgbClr>
                </a:solidFill>
              </a:rPr>
              <a:pPr/>
              <a:t>‹#›</a:t>
            </a:fld>
            <a:endParaRPr dirty="0">
              <a:solidFill>
                <a:srgbClr val="000000">
                  <a:lumMod val="50000"/>
                  <a:lumOff val="50000"/>
                </a:srgbClr>
              </a:solidFill>
            </a:endParaRPr>
          </a:p>
        </p:txBody>
      </p:sp>
    </p:spTree>
    <p:extLst>
      <p:ext uri="{BB962C8B-B14F-4D97-AF65-F5344CB8AC3E}">
        <p14:creationId xmlns:p14="http://schemas.microsoft.com/office/powerpoint/2010/main" val="3622293111"/>
      </p:ext>
    </p:extLst>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2" y="926043"/>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mj-lt"/>
                <a:cs typeface="HP Display Beta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2" y="237606"/>
            <a:ext cx="8460105" cy="430887"/>
          </a:xfrm>
        </p:spPr>
        <p:txBody>
          <a:bodyPr/>
          <a:lstStyle>
            <a:lvl1pPr>
              <a:defRPr>
                <a:latin typeface="+mj-lt"/>
              </a:defRPr>
            </a:lvl1pPr>
          </a:lstStyle>
          <a:p>
            <a:r>
              <a:rPr lang="en-US" noProof="0" dirty="0" smtClean="0"/>
              <a:t>Click to edit master title style</a:t>
            </a:r>
            <a:endParaRPr lang="en-US" noProof="0" dirty="0"/>
          </a:p>
        </p:txBody>
      </p:sp>
      <p:sp>
        <p:nvSpPr>
          <p:cNvPr id="5" name="Slide Number Placeholder 4"/>
          <p:cNvSpPr>
            <a:spLocks noGrp="1"/>
          </p:cNvSpPr>
          <p:nvPr>
            <p:ph type="sldNum" sz="quarter" idx="11"/>
          </p:nvPr>
        </p:nvSpPr>
        <p:spPr bwMode="black">
          <a:xfrm>
            <a:off x="348905" y="6435398"/>
            <a:ext cx="182186" cy="107722"/>
          </a:xfrm>
        </p:spPr>
        <p:txBody>
          <a:bodyPr/>
          <a:lstStyle/>
          <a:p>
            <a:fld id="{33088DE5-1DDF-C242-AF39-BA25983D68D6}" type="slidenum">
              <a:rPr lang="en-US" noProof="0" smtClean="0"/>
              <a:pPr/>
              <a:t>‹#›</a:t>
            </a:fld>
            <a:endParaRPr lang="en-US" noProof="0" dirty="0"/>
          </a:p>
        </p:txBody>
      </p:sp>
    </p:spTree>
    <p:extLst>
      <p:ext uri="{BB962C8B-B14F-4D97-AF65-F5344CB8AC3E}">
        <p14:creationId xmlns:p14="http://schemas.microsoft.com/office/powerpoint/2010/main" val="11895939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5" y="182885"/>
            <a:ext cx="8375650" cy="439737"/>
          </a:xfrm>
          <a:prstGeom prst="rect">
            <a:avLst/>
          </a:prstGeom>
        </p:spPr>
        <p:txBody>
          <a:bodyPr rIns="0"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SINGLE LINE TITLE</a:t>
            </a:r>
            <a:endParaRPr lang="en-US" dirty="0"/>
          </a:p>
        </p:txBody>
      </p:sp>
      <p:sp>
        <p:nvSpPr>
          <p:cNvPr id="27" name="Text Placeholder 26"/>
          <p:cNvSpPr>
            <a:spLocks noGrp="1"/>
          </p:cNvSpPr>
          <p:nvPr>
            <p:ph type="body" sz="quarter" idx="10"/>
          </p:nvPr>
        </p:nvSpPr>
        <p:spPr>
          <a:xfrm>
            <a:off x="339725" y="1138237"/>
            <a:ext cx="8348472" cy="4991291"/>
          </a:xfrm>
          <a:prstGeom prst="rect">
            <a:avLst/>
          </a:prstGeom>
        </p:spPr>
        <p:txBody>
          <a:bodyPr/>
          <a:lstStyle>
            <a:lvl1pPr>
              <a:lnSpc>
                <a:spcPct val="110000"/>
              </a:lnSpc>
              <a:spcBef>
                <a:spcPts val="1000"/>
              </a:spcBef>
              <a:buFont typeface="Arial" pitchFamily="34" charset="0"/>
              <a:buChar char="•"/>
              <a:defRPr/>
            </a:lvl1pPr>
            <a:lvl2pPr marL="342900" indent="-114300">
              <a:lnSpc>
                <a:spcPct val="110000"/>
              </a:lnSpc>
              <a:spcBef>
                <a:spcPts val="500"/>
              </a:spcBef>
              <a:buSzPct val="80000"/>
              <a:buFont typeface="Futura Bk" pitchFamily="34" charset="0"/>
              <a:buChar char="–"/>
              <a:defRPr/>
            </a:lvl2pPr>
            <a:lvl3pPr marL="571500" indent="-168275">
              <a:lnSpc>
                <a:spcPct val="110000"/>
              </a:lnSpc>
              <a:spcBef>
                <a:spcPts val="400"/>
              </a:spcBef>
              <a:buFont typeface="Arial" pitchFamily="34" charset="0"/>
              <a:buChar char="•"/>
              <a:defRPr sz="1200"/>
            </a:lvl3pPr>
            <a:lvl4pPr marL="800100" indent="-114300">
              <a:lnSpc>
                <a:spcPct val="110000"/>
              </a:lnSpc>
              <a:spcBef>
                <a:spcPts val="400"/>
              </a:spcBef>
              <a:buSzPct val="80000"/>
              <a:buFont typeface="Futura Bk" pitchFamily="34" charset="0"/>
              <a:buChar char="–"/>
              <a:defRPr sz="1200"/>
            </a:lvl4pPr>
            <a:lvl5pPr marL="1028700" indent="-174625">
              <a:lnSpc>
                <a:spcPct val="110000"/>
              </a:lnSpc>
              <a:spcBef>
                <a:spcPts val="400"/>
              </a:spcBef>
              <a:buFont typeface="Arial"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p:cNvPicPr>
            <a:picLocks noChangeAspect="1" noChangeArrowheads="1"/>
          </p:cNvPicPr>
          <p:nvPr userDrawn="1"/>
        </p:nvPicPr>
        <p:blipFill>
          <a:blip r:embed="rId2" cstate="screen">
            <a:lum/>
          </a:blip>
          <a:srcRect/>
          <a:stretch>
            <a:fillRect/>
          </a:stretch>
        </p:blipFill>
        <p:spPr bwMode="auto">
          <a:xfrm>
            <a:off x="8492159" y="6254752"/>
            <a:ext cx="390525" cy="390525"/>
          </a:xfrm>
          <a:prstGeom prst="rect">
            <a:avLst/>
          </a:prstGeom>
          <a:noFill/>
          <a:ln w="9525">
            <a:noFill/>
            <a:miter lim="800000"/>
            <a:headEnd/>
            <a:tailEnd/>
          </a:ln>
          <a:effectLst/>
        </p:spPr>
      </p:pic>
    </p:spTree>
    <p:extLst>
      <p:ext uri="{BB962C8B-B14F-4D97-AF65-F5344CB8AC3E}">
        <p14:creationId xmlns:p14="http://schemas.microsoft.com/office/powerpoint/2010/main" val="3264424209"/>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339725" y="631830"/>
            <a:ext cx="8370380" cy="393287"/>
          </a:xfrm>
          <a:prstGeom prst="rect">
            <a:avLst/>
          </a:prstGeom>
        </p:spPr>
        <p:txBody>
          <a:bodyPr/>
          <a:lstStyle>
            <a:lvl1pPr marL="0" indent="0">
              <a:lnSpc>
                <a:spcPct val="100000"/>
              </a:lnSpc>
              <a:buNone/>
              <a:defRPr lang="en-US" sz="2000" kern="1200" dirty="0" smtClean="0">
                <a:solidFill>
                  <a:schemeClr val="tx1"/>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15" name="Title 8"/>
          <p:cNvSpPr>
            <a:spLocks noGrp="1"/>
          </p:cNvSpPr>
          <p:nvPr>
            <p:ph type="title" hasCustomPrompt="1"/>
          </p:nvPr>
        </p:nvSpPr>
        <p:spPr>
          <a:xfrm>
            <a:off x="339725" y="182885"/>
            <a:ext cx="8375650" cy="439737"/>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SINGLE LINE TITLE</a:t>
            </a:r>
            <a:endParaRPr lang="en-US" dirty="0"/>
          </a:p>
        </p:txBody>
      </p:sp>
      <p:sp>
        <p:nvSpPr>
          <p:cNvPr id="14" name="Text Placeholder 26"/>
          <p:cNvSpPr>
            <a:spLocks noGrp="1"/>
          </p:cNvSpPr>
          <p:nvPr>
            <p:ph type="body" sz="quarter" idx="10"/>
          </p:nvPr>
        </p:nvSpPr>
        <p:spPr>
          <a:xfrm>
            <a:off x="339725" y="1530096"/>
            <a:ext cx="8348472" cy="4599432"/>
          </a:xfrm>
          <a:prstGeom prst="rect">
            <a:avLst/>
          </a:prstGeom>
        </p:spPr>
        <p:txBody>
          <a:bodyPr/>
          <a:lstStyle>
            <a:lvl1pPr>
              <a:lnSpc>
                <a:spcPct val="110000"/>
              </a:lnSpc>
              <a:spcBef>
                <a:spcPts val="1000"/>
              </a:spcBef>
              <a:buFont typeface="Arial" pitchFamily="34" charset="0"/>
              <a:buChar char="•"/>
              <a:defRPr/>
            </a:lvl1pPr>
            <a:lvl2pPr marL="342900" indent="-114300">
              <a:lnSpc>
                <a:spcPct val="110000"/>
              </a:lnSpc>
              <a:spcBef>
                <a:spcPts val="500"/>
              </a:spcBef>
              <a:buSzPct val="80000"/>
              <a:buFont typeface="Futura Bk" pitchFamily="34" charset="0"/>
              <a:buChar char="–"/>
              <a:defRPr/>
            </a:lvl2pPr>
            <a:lvl3pPr marL="571500" indent="-168275">
              <a:lnSpc>
                <a:spcPct val="110000"/>
              </a:lnSpc>
              <a:spcBef>
                <a:spcPts val="400"/>
              </a:spcBef>
              <a:buFont typeface="Arial" pitchFamily="34" charset="0"/>
              <a:buChar char="•"/>
              <a:defRPr sz="1200"/>
            </a:lvl3pPr>
            <a:lvl4pPr marL="800100" indent="-114300">
              <a:lnSpc>
                <a:spcPct val="110000"/>
              </a:lnSpc>
              <a:spcBef>
                <a:spcPts val="400"/>
              </a:spcBef>
              <a:buSzPct val="80000"/>
              <a:buFont typeface="Arial" pitchFamily="34" charset="0"/>
              <a:buChar char="•"/>
              <a:defRPr sz="1200"/>
            </a:lvl4pPr>
            <a:lvl5pPr marL="1028700" indent="-174625">
              <a:lnSpc>
                <a:spcPct val="110000"/>
              </a:lnSpc>
              <a:spcBef>
                <a:spcPts val="400"/>
              </a:spcBef>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2"/>
          <p:cNvPicPr>
            <a:picLocks noChangeAspect="1" noChangeArrowheads="1"/>
          </p:cNvPicPr>
          <p:nvPr userDrawn="1"/>
        </p:nvPicPr>
        <p:blipFill>
          <a:blip r:embed="rId4" cstate="screen">
            <a:lum/>
          </a:blip>
          <a:srcRect/>
          <a:stretch>
            <a:fillRect/>
          </a:stretch>
        </p:blipFill>
        <p:spPr bwMode="auto">
          <a:xfrm>
            <a:off x="8492159" y="6254752"/>
            <a:ext cx="390525" cy="390525"/>
          </a:xfrm>
          <a:prstGeom prst="rect">
            <a:avLst/>
          </a:prstGeom>
          <a:noFill/>
          <a:ln w="9525">
            <a:noFill/>
            <a:miter lim="800000"/>
            <a:headEnd/>
            <a:tailEnd/>
          </a:ln>
          <a:effectLst/>
        </p:spPr>
      </p:pic>
      <p:sp>
        <p:nvSpPr>
          <p:cNvPr id="6" name="Slide Number Placeholder 3"/>
          <p:cNvSpPr txBox="1">
            <a:spLocks noGrp="1"/>
          </p:cNvSpPr>
          <p:nvPr userDrawn="1">
            <p:custDataLst>
              <p:tags r:id="rId1"/>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7" name="Text Box 16"/>
          <p:cNvSpPr txBox="1">
            <a:spLocks noChangeArrowheads="1"/>
          </p:cNvSpPr>
          <p:nvPr userDrawn="1">
            <p:custDataLst>
              <p:tags r:id="rId2"/>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Tree>
    <p:extLst>
      <p:ext uri="{BB962C8B-B14F-4D97-AF65-F5344CB8AC3E}">
        <p14:creationId xmlns:p14="http://schemas.microsoft.com/office/powerpoint/2010/main" val="293861756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No Photo">
    <p:spTree>
      <p:nvGrpSpPr>
        <p:cNvPr id="1" name=""/>
        <p:cNvGrpSpPr/>
        <p:nvPr/>
      </p:nvGrpSpPr>
      <p:grpSpPr>
        <a:xfrm>
          <a:off x="0" y="0"/>
          <a:ext cx="0" cy="0"/>
          <a:chOff x="0" y="0"/>
          <a:chExt cx="0" cy="0"/>
        </a:xfrm>
      </p:grpSpPr>
      <p:sp>
        <p:nvSpPr>
          <p:cNvPr id="8" name="Freeform 7"/>
          <p:cNvSpPr/>
          <p:nvPr userDrawn="1"/>
        </p:nvSpPr>
        <p:spPr>
          <a:xfrm>
            <a:off x="0" y="0"/>
            <a:ext cx="5683170" cy="6858000"/>
          </a:xfrm>
          <a:custGeom>
            <a:avLst/>
            <a:gdLst>
              <a:gd name="connsiteX0" fmla="*/ 0 w 5683170"/>
              <a:gd name="connsiteY0" fmla="*/ 0 h 6858000"/>
              <a:gd name="connsiteX1" fmla="*/ 5683170 w 5683170"/>
              <a:gd name="connsiteY1" fmla="*/ 0 h 6858000"/>
              <a:gd name="connsiteX2" fmla="*/ 5683170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66886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70294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93570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03095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93316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00651 w 5683170"/>
              <a:gd name="connsiteY2" fmla="*/ 6858000 h 6858000"/>
              <a:gd name="connsiteX3" fmla="*/ 0 w 5683170"/>
              <a:gd name="connsiteY3" fmla="*/ 6858000 h 6858000"/>
              <a:gd name="connsiteX4" fmla="*/ 0 w 568317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170" h="6858000">
                <a:moveTo>
                  <a:pt x="0" y="0"/>
                </a:moveTo>
                <a:lnTo>
                  <a:pt x="5683170" y="0"/>
                </a:lnTo>
                <a:lnTo>
                  <a:pt x="4100651" y="6858000"/>
                </a:lnTo>
                <a:lnTo>
                  <a:pt x="0" y="6858000"/>
                </a:lnTo>
                <a:lnTo>
                  <a:pt x="0" y="0"/>
                </a:lnTo>
                <a:close/>
              </a:path>
            </a:pathLst>
          </a:custGeom>
          <a:gradFill flip="none" rotWithShape="1">
            <a:gsLst>
              <a:gs pos="85000">
                <a:srgbClr val="00452F"/>
              </a:gs>
              <a:gs pos="15000">
                <a:srgbClr val="32AE5A"/>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sp>
        <p:nvSpPr>
          <p:cNvPr id="9" name="Freeform 8"/>
          <p:cNvSpPr/>
          <p:nvPr userDrawn="1"/>
        </p:nvSpPr>
        <p:spPr>
          <a:xfrm>
            <a:off x="8092440" y="2322576"/>
            <a:ext cx="1051560" cy="4535424"/>
          </a:xfrm>
          <a:custGeom>
            <a:avLst/>
            <a:gdLst>
              <a:gd name="connsiteX0" fmla="*/ 1241503 w 1241503"/>
              <a:gd name="connsiteY0" fmla="*/ 0 h 6846849"/>
              <a:gd name="connsiteX1" fmla="*/ 0 w 1241503"/>
              <a:gd name="connsiteY1" fmla="*/ 6846849 h 6846849"/>
              <a:gd name="connsiteX2" fmla="*/ 1241503 w 1241503"/>
              <a:gd name="connsiteY2" fmla="*/ 6846849 h 6846849"/>
              <a:gd name="connsiteX3" fmla="*/ 1241503 w 1241503"/>
              <a:gd name="connsiteY3" fmla="*/ 0 h 6846849"/>
            </a:gdLst>
            <a:ahLst/>
            <a:cxnLst>
              <a:cxn ang="0">
                <a:pos x="connsiteX0" y="connsiteY0"/>
              </a:cxn>
              <a:cxn ang="0">
                <a:pos x="connsiteX1" y="connsiteY1"/>
              </a:cxn>
              <a:cxn ang="0">
                <a:pos x="connsiteX2" y="connsiteY2"/>
              </a:cxn>
              <a:cxn ang="0">
                <a:pos x="connsiteX3" y="connsiteY3"/>
              </a:cxn>
            </a:cxnLst>
            <a:rect l="l" t="t" r="r" b="b"/>
            <a:pathLst>
              <a:path w="1241503" h="6846849">
                <a:moveTo>
                  <a:pt x="1241503" y="0"/>
                </a:moveTo>
                <a:lnTo>
                  <a:pt x="0" y="6846849"/>
                </a:lnTo>
                <a:lnTo>
                  <a:pt x="1241503" y="6846849"/>
                </a:lnTo>
                <a:lnTo>
                  <a:pt x="1241503" y="0"/>
                </a:lnTo>
                <a:close/>
              </a:path>
            </a:pathLst>
          </a:custGeom>
          <a:gradFill flip="none" rotWithShape="1">
            <a:gsLst>
              <a:gs pos="85000">
                <a:srgbClr val="00452F"/>
              </a:gs>
              <a:gs pos="15000">
                <a:srgbClr val="32AE5A"/>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hp-logo-reversed.png"/>
          <p:cNvPicPr>
            <a:picLocks noChangeAspect="1"/>
          </p:cNvPicPr>
          <p:nvPr userDrawn="1"/>
        </p:nvPicPr>
        <p:blipFill>
          <a:blip r:embed="rId2" cstate="screen"/>
          <a:stretch>
            <a:fillRect/>
          </a:stretch>
        </p:blipFill>
        <p:spPr>
          <a:xfrm>
            <a:off x="8481987" y="6239894"/>
            <a:ext cx="417738" cy="417738"/>
          </a:xfrm>
          <a:prstGeom prst="rect">
            <a:avLst/>
          </a:prstGeom>
        </p:spPr>
      </p:pic>
      <p:sp>
        <p:nvSpPr>
          <p:cNvPr id="12" name="Title 19"/>
          <p:cNvSpPr>
            <a:spLocks noGrp="1"/>
          </p:cNvSpPr>
          <p:nvPr>
            <p:ph type="title" hasCustomPrompt="1"/>
          </p:nvPr>
        </p:nvSpPr>
        <p:spPr bwMode="black">
          <a:xfrm>
            <a:off x="340302" y="575733"/>
            <a:ext cx="4818720" cy="1296746"/>
          </a:xfrm>
          <a:prstGeom prst="rect">
            <a:avLst/>
          </a:prstGeom>
        </p:spPr>
        <p:txBody>
          <a:bodyPr vert="horz" lIns="91440" tIns="45720" rIns="91440" bIns="45720" rtlCol="0" anchor="b" anchorCtr="0">
            <a:noAutofit/>
          </a:bodyPr>
          <a:lstStyle>
            <a:lvl1pPr algn="l" defTabSz="914400" rtl="0" eaLnBrk="1" latinLnBrk="0" hangingPunct="1">
              <a:lnSpc>
                <a:spcPts val="3300"/>
              </a:lnSpc>
              <a:spcBef>
                <a:spcPct val="0"/>
              </a:spcBef>
              <a:buNone/>
              <a:defRPr lang="en-US" sz="2800" b="0" i="1" kern="1200" cap="all" baseline="0" dirty="0">
                <a:solidFill>
                  <a:srgbClr val="FFFF00"/>
                </a:solidFill>
                <a:latin typeface="+mn-lt"/>
                <a:ea typeface="+mj-ea"/>
                <a:cs typeface="+mj-cs"/>
              </a:defRPr>
            </a:lvl1pPr>
          </a:lstStyle>
          <a:p>
            <a:r>
              <a:rPr lang="en-US" dirty="0" smtClean="0"/>
              <a:t>TRANSITION TITLE</a:t>
            </a:r>
            <a:endParaRPr lang="en-US" dirty="0"/>
          </a:p>
        </p:txBody>
      </p:sp>
      <p:pic>
        <p:nvPicPr>
          <p:cNvPr id="10" name="Picture 9" descr="Green-shards.png"/>
          <p:cNvPicPr>
            <a:picLocks noChangeAspect="1"/>
          </p:cNvPicPr>
          <p:nvPr userDrawn="1"/>
        </p:nvPicPr>
        <p:blipFill>
          <a:blip r:embed="rId3" cstate="screen"/>
          <a:stretch>
            <a:fillRect/>
          </a:stretch>
        </p:blipFill>
        <p:spPr>
          <a:xfrm>
            <a:off x="3116422" y="3171463"/>
            <a:ext cx="2171700" cy="4629150"/>
          </a:xfrm>
          <a:prstGeom prst="rect">
            <a:avLst/>
          </a:prstGeom>
        </p:spPr>
      </p:pic>
      <p:pic>
        <p:nvPicPr>
          <p:cNvPr id="11" name="Picture 10" descr="Green-shards.png"/>
          <p:cNvPicPr>
            <a:picLocks noChangeAspect="1"/>
          </p:cNvPicPr>
          <p:nvPr userDrawn="1"/>
        </p:nvPicPr>
        <p:blipFill>
          <a:blip r:embed="rId3" cstate="screen"/>
          <a:stretch>
            <a:fillRect/>
          </a:stretch>
        </p:blipFill>
        <p:spPr>
          <a:xfrm>
            <a:off x="8144734" y="-162046"/>
            <a:ext cx="1265484" cy="2697480"/>
          </a:xfrm>
          <a:prstGeom prst="rect">
            <a:avLst/>
          </a:prstGeom>
        </p:spPr>
      </p:pic>
      <p:pic>
        <p:nvPicPr>
          <p:cNvPr id="13" name="Рисунок 12" descr="globe.png"/>
          <p:cNvPicPr>
            <a:picLocks noChangeAspect="1"/>
          </p:cNvPicPr>
          <p:nvPr userDrawn="1"/>
        </p:nvPicPr>
        <p:blipFill>
          <a:blip r:embed="rId4" cstate="print"/>
          <a:stretch>
            <a:fillRect/>
          </a:stretch>
        </p:blipFill>
        <p:spPr>
          <a:xfrm>
            <a:off x="5316116" y="1981215"/>
            <a:ext cx="3165410" cy="3181237"/>
          </a:xfrm>
          <a:prstGeom prst="rect">
            <a:avLst/>
          </a:prstGeom>
        </p:spPr>
      </p:pic>
      <p:sp>
        <p:nvSpPr>
          <p:cNvPr id="14" name="TextBox 13"/>
          <p:cNvSpPr txBox="1"/>
          <p:nvPr userDrawn="1"/>
        </p:nvSpPr>
        <p:spPr bwMode="gray">
          <a:xfrm>
            <a:off x="357089" y="6411818"/>
            <a:ext cx="2859836" cy="307777"/>
          </a:xfrm>
          <a:prstGeom prst="rect">
            <a:avLst/>
          </a:prstGeom>
          <a:noFill/>
        </p:spPr>
        <p:txBody>
          <a:bodyPr wrap="square" rtlCol="0">
            <a:spAutoFit/>
          </a:bodyPr>
          <a:lstStyle/>
          <a:p>
            <a:r>
              <a:rPr lang="en-US" sz="700" dirty="0" smtClean="0">
                <a:solidFill>
                  <a:schemeClr val="bg1"/>
                </a:solidFill>
                <a:latin typeface="Futura Bk" pitchFamily="34" charset="0"/>
              </a:rPr>
              <a:t>©2011 Hewlett-Packard</a:t>
            </a:r>
            <a:r>
              <a:rPr lang="en-US" sz="700" baseline="0" dirty="0" smtClean="0">
                <a:solidFill>
                  <a:schemeClr val="bg1"/>
                </a:solidFill>
                <a:latin typeface="Futura Bk" pitchFamily="34" charset="0"/>
              </a:rPr>
              <a:t> Development Company, L.P. </a:t>
            </a:r>
          </a:p>
          <a:p>
            <a:r>
              <a:rPr lang="en-US" sz="700" baseline="0" dirty="0" smtClean="0">
                <a:solidFill>
                  <a:schemeClr val="bg1"/>
                </a:solidFill>
                <a:latin typeface="Futura Bk" pitchFamily="34" charset="0"/>
              </a:rPr>
              <a:t>The information contained herein is subject to change without notice</a:t>
            </a:r>
            <a:endParaRPr lang="en-US" sz="700" dirty="0">
              <a:solidFill>
                <a:schemeClr val="bg1"/>
              </a:solidFill>
              <a:latin typeface="Futura Bk" pitchFamily="34" charset="0"/>
            </a:endParaRPr>
          </a:p>
        </p:txBody>
      </p:sp>
    </p:spTree>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line title and subtitle">
    <p:spTree>
      <p:nvGrpSpPr>
        <p:cNvPr id="1" name=""/>
        <p:cNvGrpSpPr/>
        <p:nvPr/>
      </p:nvGrpSpPr>
      <p:grpSpPr>
        <a:xfrm>
          <a:off x="0" y="0"/>
          <a:ext cx="0" cy="0"/>
          <a:chOff x="0" y="0"/>
          <a:chExt cx="0" cy="0"/>
        </a:xfrm>
      </p:grpSpPr>
      <p:sp>
        <p:nvSpPr>
          <p:cNvPr id="12" name="Text Placeholder 12"/>
          <p:cNvSpPr>
            <a:spLocks noGrp="1"/>
          </p:cNvSpPr>
          <p:nvPr>
            <p:ph type="body" sz="quarter" idx="14" hasCustomPrompt="1"/>
          </p:nvPr>
        </p:nvSpPr>
        <p:spPr>
          <a:xfrm>
            <a:off x="339725" y="631830"/>
            <a:ext cx="7516368" cy="393287"/>
          </a:xfrm>
          <a:prstGeom prst="rect">
            <a:avLst/>
          </a:prstGeom>
        </p:spPr>
        <p:txBody>
          <a:bodyPr lIns="0" tIns="45720" rIns="0"/>
          <a:lstStyle>
            <a:lvl1pPr marL="0" indent="0">
              <a:lnSpc>
                <a:spcPct val="100000"/>
              </a:lnSpc>
              <a:buNone/>
              <a:defRPr lang="en-US" sz="2000" kern="120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13" name="Title 8"/>
          <p:cNvSpPr>
            <a:spLocks noGrp="1"/>
          </p:cNvSpPr>
          <p:nvPr>
            <p:ph type="title" hasCustomPrompt="1"/>
          </p:nvPr>
        </p:nvSpPr>
        <p:spPr>
          <a:xfrm>
            <a:off x="339725" y="182885"/>
            <a:ext cx="7516368" cy="439737"/>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SINGLE LINE TITLE</a:t>
            </a:r>
            <a:endParaRPr lang="en-US" dirty="0"/>
          </a:p>
        </p:txBody>
      </p:sp>
      <p:pic>
        <p:nvPicPr>
          <p:cNvPr id="11" name="Picture 2"/>
          <p:cNvPicPr>
            <a:picLocks noChangeAspect="1" noChangeArrowheads="1"/>
          </p:cNvPicPr>
          <p:nvPr userDrawn="1"/>
        </p:nvPicPr>
        <p:blipFill>
          <a:blip r:embed="rId3" cstate="screen">
            <a:lum/>
          </a:blip>
          <a:srcRect/>
          <a:stretch>
            <a:fillRect/>
          </a:stretch>
        </p:blipFill>
        <p:spPr bwMode="auto">
          <a:xfrm>
            <a:off x="8492159" y="6254752"/>
            <a:ext cx="390525" cy="390525"/>
          </a:xfrm>
          <a:prstGeom prst="rect">
            <a:avLst/>
          </a:prstGeom>
          <a:noFill/>
          <a:ln w="9525">
            <a:noFill/>
            <a:miter lim="800000"/>
            <a:headEnd/>
            <a:tailEnd/>
          </a:ln>
          <a:effectLst/>
        </p:spPr>
      </p:pic>
      <p:sp>
        <p:nvSpPr>
          <p:cNvPr id="5" name="Slide Number Placeholder 3"/>
          <p:cNvSpPr txBox="1">
            <a:spLocks noGrp="1"/>
          </p:cNvSpPr>
          <p:nvPr userDrawn="1">
            <p:custDataLst>
              <p:tags r:id="rId1"/>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Tree>
    <p:extLst>
      <p:ext uri="{BB962C8B-B14F-4D97-AF65-F5344CB8AC3E}">
        <p14:creationId xmlns:p14="http://schemas.microsoft.com/office/powerpoint/2010/main" val="1656654205"/>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line title and subtitle for labels">
    <p:spTree>
      <p:nvGrpSpPr>
        <p:cNvPr id="1" name=""/>
        <p:cNvGrpSpPr/>
        <p:nvPr/>
      </p:nvGrpSpPr>
      <p:grpSpPr>
        <a:xfrm>
          <a:off x="0" y="0"/>
          <a:ext cx="0" cy="0"/>
          <a:chOff x="0" y="0"/>
          <a:chExt cx="0" cy="0"/>
        </a:xfrm>
      </p:grpSpPr>
      <p:sp>
        <p:nvSpPr>
          <p:cNvPr id="12" name="Text Placeholder 12"/>
          <p:cNvSpPr>
            <a:spLocks noGrp="1"/>
          </p:cNvSpPr>
          <p:nvPr>
            <p:ph type="body" sz="quarter" idx="14" hasCustomPrompt="1"/>
          </p:nvPr>
        </p:nvSpPr>
        <p:spPr>
          <a:xfrm>
            <a:off x="339733" y="631830"/>
            <a:ext cx="7513669" cy="393287"/>
          </a:xfrm>
          <a:prstGeom prst="rect">
            <a:avLst/>
          </a:prstGeom>
        </p:spPr>
        <p:txBody>
          <a:bodyPr lIns="0" rIns="0"/>
          <a:lstStyle>
            <a:lvl1pPr marL="0" indent="0">
              <a:lnSpc>
                <a:spcPct val="100000"/>
              </a:lnSpc>
              <a:buNone/>
              <a:defRPr lang="en-US" sz="2000" kern="120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13" name="Title 8"/>
          <p:cNvSpPr>
            <a:spLocks noGrp="1"/>
          </p:cNvSpPr>
          <p:nvPr>
            <p:ph type="title" hasCustomPrompt="1"/>
          </p:nvPr>
        </p:nvSpPr>
        <p:spPr>
          <a:xfrm>
            <a:off x="339732" y="182886"/>
            <a:ext cx="7519761" cy="404903"/>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SINGLE LINE TITLE</a:t>
            </a:r>
            <a:endParaRPr lang="en-US" dirty="0"/>
          </a:p>
        </p:txBody>
      </p:sp>
      <p:pic>
        <p:nvPicPr>
          <p:cNvPr id="11" name="Picture 2"/>
          <p:cNvPicPr>
            <a:picLocks noChangeAspect="1" noChangeArrowheads="1"/>
          </p:cNvPicPr>
          <p:nvPr userDrawn="1"/>
        </p:nvPicPr>
        <p:blipFill>
          <a:blip r:embed="rId4" cstate="screen">
            <a:lum/>
          </a:blip>
          <a:srcRect/>
          <a:stretch>
            <a:fillRect/>
          </a:stretch>
        </p:blipFill>
        <p:spPr bwMode="auto">
          <a:xfrm>
            <a:off x="8492159" y="6254752"/>
            <a:ext cx="390525" cy="390525"/>
          </a:xfrm>
          <a:prstGeom prst="rect">
            <a:avLst/>
          </a:prstGeom>
          <a:noFill/>
          <a:ln w="9525">
            <a:noFill/>
            <a:miter lim="800000"/>
            <a:headEnd/>
            <a:tailEnd/>
          </a:ln>
          <a:effectLst/>
        </p:spPr>
      </p:pic>
      <p:sp>
        <p:nvSpPr>
          <p:cNvPr id="5" name="Slide Number Placeholder 3"/>
          <p:cNvSpPr txBox="1">
            <a:spLocks noGrp="1"/>
          </p:cNvSpPr>
          <p:nvPr userDrawn="1">
            <p:custDataLst>
              <p:tags r:id="rId1"/>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6" name="Text Box 16"/>
          <p:cNvSpPr txBox="1">
            <a:spLocks noChangeArrowheads="1"/>
          </p:cNvSpPr>
          <p:nvPr userDrawn="1">
            <p:custDataLst>
              <p:tags r:id="rId2"/>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Tree>
    <p:extLst>
      <p:ext uri="{BB962C8B-B14F-4D97-AF65-F5344CB8AC3E}">
        <p14:creationId xmlns:p14="http://schemas.microsoft.com/office/powerpoint/2010/main" val="14643392"/>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line title">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339725" y="182885"/>
            <a:ext cx="7516368" cy="439737"/>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SINGLE LINE TITLE</a:t>
            </a:r>
            <a:endParaRPr lang="en-US" dirty="0"/>
          </a:p>
        </p:txBody>
      </p:sp>
      <p:pic>
        <p:nvPicPr>
          <p:cNvPr id="11" name="Picture 2"/>
          <p:cNvPicPr>
            <a:picLocks noChangeAspect="1" noChangeArrowheads="1"/>
          </p:cNvPicPr>
          <p:nvPr userDrawn="1"/>
        </p:nvPicPr>
        <p:blipFill>
          <a:blip r:embed="rId4" cstate="screen">
            <a:lum/>
          </a:blip>
          <a:srcRect/>
          <a:stretch>
            <a:fillRect/>
          </a:stretch>
        </p:blipFill>
        <p:spPr bwMode="auto">
          <a:xfrm>
            <a:off x="8492159" y="6254752"/>
            <a:ext cx="390525" cy="390525"/>
          </a:xfrm>
          <a:prstGeom prst="rect">
            <a:avLst/>
          </a:prstGeom>
          <a:noFill/>
          <a:ln w="9525">
            <a:noFill/>
            <a:miter lim="800000"/>
            <a:headEnd/>
            <a:tailEnd/>
          </a:ln>
          <a:effectLst/>
        </p:spPr>
      </p:pic>
      <p:sp>
        <p:nvSpPr>
          <p:cNvPr id="5" name="Slide Number Placeholder 3"/>
          <p:cNvSpPr txBox="1">
            <a:spLocks noGrp="1"/>
          </p:cNvSpPr>
          <p:nvPr userDrawn="1">
            <p:custDataLst>
              <p:tags r:id="rId1"/>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6" name="Text Box 16"/>
          <p:cNvSpPr txBox="1">
            <a:spLocks noChangeArrowheads="1"/>
          </p:cNvSpPr>
          <p:nvPr userDrawn="1">
            <p:custDataLst>
              <p:tags r:id="rId2"/>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Tree>
    <p:extLst>
      <p:ext uri="{BB962C8B-B14F-4D97-AF65-F5344CB8AC3E}">
        <p14:creationId xmlns:p14="http://schemas.microsoft.com/office/powerpoint/2010/main" val="1209182738"/>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uble line titl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41313" y="182885"/>
            <a:ext cx="8375650" cy="874711"/>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sp>
        <p:nvSpPr>
          <p:cNvPr id="11" name="Text Placeholder 26"/>
          <p:cNvSpPr>
            <a:spLocks noGrp="1"/>
          </p:cNvSpPr>
          <p:nvPr>
            <p:ph type="body" sz="quarter" idx="10"/>
          </p:nvPr>
        </p:nvSpPr>
        <p:spPr>
          <a:xfrm>
            <a:off x="341313" y="1533525"/>
            <a:ext cx="8348472" cy="4638675"/>
          </a:xfrm>
          <a:prstGeom prst="rect">
            <a:avLst/>
          </a:prstGeom>
        </p:spPr>
        <p:txBody>
          <a:bodyPr/>
          <a:lstStyle>
            <a:lvl1pPr>
              <a:lnSpc>
                <a:spcPct val="110000"/>
              </a:lnSpc>
              <a:spcBef>
                <a:spcPts val="1000"/>
              </a:spcBef>
              <a:buFont typeface="Arial" pitchFamily="34" charset="0"/>
              <a:buChar char="•"/>
              <a:defRPr/>
            </a:lvl1pPr>
            <a:lvl2pPr marL="342900" indent="-114300">
              <a:lnSpc>
                <a:spcPct val="110000"/>
              </a:lnSpc>
              <a:spcBef>
                <a:spcPts val="500"/>
              </a:spcBef>
              <a:buSzPct val="80000"/>
              <a:buFont typeface="Futura Bk" pitchFamily="34" charset="0"/>
              <a:buChar char="–"/>
              <a:defRPr/>
            </a:lvl2pPr>
            <a:lvl3pPr marL="571500" indent="-168275">
              <a:lnSpc>
                <a:spcPct val="110000"/>
              </a:lnSpc>
              <a:spcBef>
                <a:spcPts val="400"/>
              </a:spcBef>
              <a:buFont typeface="Arial" pitchFamily="34" charset="0"/>
              <a:buChar char="•"/>
              <a:defRPr sz="1200"/>
            </a:lvl3pPr>
            <a:lvl4pPr marL="800100" indent="-114300">
              <a:lnSpc>
                <a:spcPct val="110000"/>
              </a:lnSpc>
              <a:spcBef>
                <a:spcPts val="400"/>
              </a:spcBef>
              <a:buSzPct val="80000"/>
              <a:buFont typeface="Futura Bk" pitchFamily="34" charset="0"/>
              <a:buChar char="–"/>
              <a:defRPr sz="1200"/>
            </a:lvl4pPr>
            <a:lvl5pPr marL="1028700" indent="-174625">
              <a:lnSpc>
                <a:spcPct val="110000"/>
              </a:lnSpc>
              <a:spcBef>
                <a:spcPts val="400"/>
              </a:spcBef>
              <a:buFont typeface="Arial"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p:cNvPicPr>
            <a:picLocks noChangeAspect="1" noChangeArrowheads="1"/>
          </p:cNvPicPr>
          <p:nvPr userDrawn="1"/>
        </p:nvPicPr>
        <p:blipFill>
          <a:blip r:embed="rId4" cstate="screen">
            <a:lum/>
          </a:blip>
          <a:srcRect/>
          <a:stretch>
            <a:fillRect/>
          </a:stretch>
        </p:blipFill>
        <p:spPr bwMode="auto">
          <a:xfrm>
            <a:off x="8492159" y="6254752"/>
            <a:ext cx="390525" cy="390525"/>
          </a:xfrm>
          <a:prstGeom prst="rect">
            <a:avLst/>
          </a:prstGeom>
          <a:noFill/>
          <a:ln w="9525">
            <a:noFill/>
            <a:miter lim="800000"/>
            <a:headEnd/>
            <a:tailEnd/>
          </a:ln>
          <a:effectLst/>
        </p:spPr>
      </p:pic>
      <p:sp>
        <p:nvSpPr>
          <p:cNvPr id="5" name="Slide Number Placeholder 3"/>
          <p:cNvSpPr txBox="1">
            <a:spLocks noGrp="1"/>
          </p:cNvSpPr>
          <p:nvPr userDrawn="1">
            <p:custDataLst>
              <p:tags r:id="rId1"/>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6" name="Text Box 16"/>
          <p:cNvSpPr txBox="1">
            <a:spLocks noChangeArrowheads="1"/>
          </p:cNvSpPr>
          <p:nvPr userDrawn="1">
            <p:custDataLst>
              <p:tags r:id="rId2"/>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Tree>
    <p:extLst>
      <p:ext uri="{BB962C8B-B14F-4D97-AF65-F5344CB8AC3E}">
        <p14:creationId xmlns:p14="http://schemas.microsoft.com/office/powerpoint/2010/main" val="2104355300"/>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5" name="Title 8"/>
          <p:cNvSpPr>
            <a:spLocks noGrp="1"/>
          </p:cNvSpPr>
          <p:nvPr>
            <p:ph type="title" hasCustomPrompt="1"/>
          </p:nvPr>
        </p:nvSpPr>
        <p:spPr>
          <a:xfrm>
            <a:off x="371863" y="1523495"/>
            <a:ext cx="2792349" cy="458977"/>
          </a:xfrm>
          <a:prstGeom prst="rect">
            <a:avLst/>
          </a:prstGeom>
        </p:spPr>
        <p:txBody>
          <a:bodyPr anchor="t" anchorCtr="0">
            <a:no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2000" kern="1200" baseline="0" dirty="0" smtClean="0">
                <a:solidFill>
                  <a:srgbClr val="0098F6"/>
                </a:solidFill>
                <a:latin typeface="Futura Bk" pitchFamily="34" charset="0"/>
                <a:ea typeface="+mn-ea"/>
                <a:cs typeface="+mn-cs"/>
              </a:defRPr>
            </a:lvl1pPr>
          </a:lstStyle>
          <a:p>
            <a:r>
              <a:rPr lang="en-US" dirty="0" smtClean="0"/>
              <a:t>OBJECTIVE</a:t>
            </a:r>
            <a:endParaRPr lang="en-US" dirty="0"/>
          </a:p>
        </p:txBody>
      </p:sp>
      <p:sp>
        <p:nvSpPr>
          <p:cNvPr id="26" name="Text Placeholder 18"/>
          <p:cNvSpPr>
            <a:spLocks noGrp="1"/>
          </p:cNvSpPr>
          <p:nvPr>
            <p:ph type="body" sz="quarter" idx="13"/>
          </p:nvPr>
        </p:nvSpPr>
        <p:spPr>
          <a:xfrm>
            <a:off x="366933" y="2059875"/>
            <a:ext cx="2805320" cy="4013268"/>
          </a:xfrm>
          <a:prstGeom prst="rect">
            <a:avLst/>
          </a:prstGeom>
        </p:spPr>
        <p:txBody>
          <a:bodyPr>
            <a:normAutofit/>
          </a:bodyPr>
          <a:lstStyle>
            <a:lvl1pPr marL="0" indent="0">
              <a:lnSpc>
                <a:spcPct val="110000"/>
              </a:lnSpc>
              <a:spcBef>
                <a:spcPts val="1000"/>
              </a:spcBef>
              <a:buClr>
                <a:schemeClr val="tx1">
                  <a:lumMod val="50000"/>
                  <a:lumOff val="50000"/>
                </a:schemeClr>
              </a:buClr>
              <a:buFont typeface="Futura Bk" pitchFamily="34" charset="0"/>
              <a:buNone/>
              <a:defRPr sz="1800">
                <a:solidFill>
                  <a:schemeClr val="bg1"/>
                </a:solidFill>
                <a:latin typeface="Futura Bk" pitchFamily="34" charset="0"/>
              </a:defRPr>
            </a:lvl1pPr>
            <a:lvl2pPr marL="227013" indent="1588">
              <a:lnSpc>
                <a:spcPct val="100000"/>
              </a:lnSpc>
              <a:spcBef>
                <a:spcPts val="0"/>
              </a:spcBef>
              <a:defRPr sz="2000">
                <a:solidFill>
                  <a:schemeClr val="bg1"/>
                </a:solidFill>
                <a:latin typeface="Futura Bk" pitchFamily="34" charset="0"/>
              </a:defRPr>
            </a:lvl2pPr>
            <a:lvl3pPr marL="284163" indent="0">
              <a:lnSpc>
                <a:spcPct val="100000"/>
              </a:lnSpc>
              <a:buNone/>
              <a:defRPr sz="2000">
                <a:solidFill>
                  <a:schemeClr val="bg1"/>
                </a:solidFill>
                <a:latin typeface="Futura Bk" pitchFamily="34" charset="0"/>
              </a:defRPr>
            </a:lvl3pPr>
            <a:lvl4pPr marL="396875" indent="0">
              <a:lnSpc>
                <a:spcPct val="100000"/>
              </a:lnSpc>
              <a:buNone/>
              <a:defRPr sz="2000">
                <a:solidFill>
                  <a:schemeClr val="bg1"/>
                </a:solidFill>
                <a:latin typeface="Futura Bk" pitchFamily="34" charset="0"/>
              </a:defRPr>
            </a:lvl4pPr>
            <a:lvl5pPr marL="517525" marR="0" indent="0" algn="l" defTabSz="914400" rtl="0" eaLnBrk="1" fontAlgn="auto" latinLnBrk="0" hangingPunct="1">
              <a:lnSpc>
                <a:spcPct val="100000"/>
              </a:lnSpc>
              <a:spcBef>
                <a:spcPct val="20000"/>
              </a:spcBef>
              <a:spcAft>
                <a:spcPts val="0"/>
              </a:spcAft>
              <a:buClrTx/>
              <a:buSzTx/>
              <a:buFont typeface="Arial" pitchFamily="34" charset="0"/>
              <a:buNone/>
              <a:tabLst/>
              <a:defRPr sz="2000">
                <a:solidFill>
                  <a:schemeClr val="bg1"/>
                </a:solidFill>
                <a:latin typeface="Futura Bk" pitchFamily="34" charset="0"/>
              </a:defRPr>
            </a:lvl5pPr>
          </a:lstStyle>
          <a:p>
            <a:pPr lvl="0"/>
            <a:r>
              <a:rPr lang="en-US" dirty="0" smtClean="0"/>
              <a:t>Click to edit Master text styles</a:t>
            </a:r>
          </a:p>
        </p:txBody>
      </p:sp>
      <p:sp>
        <p:nvSpPr>
          <p:cNvPr id="27" name="Text Placeholder 21"/>
          <p:cNvSpPr>
            <a:spLocks noGrp="1"/>
          </p:cNvSpPr>
          <p:nvPr>
            <p:ph type="body" sz="quarter" idx="15" hasCustomPrompt="1"/>
          </p:nvPr>
        </p:nvSpPr>
        <p:spPr>
          <a:xfrm>
            <a:off x="3378283" y="1515878"/>
            <a:ext cx="2686050" cy="458977"/>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2000" kern="1200" cap="all" baseline="0" dirty="0">
                <a:solidFill>
                  <a:srgbClr val="0098F6"/>
                </a:solidFill>
                <a:latin typeface="Futura Bk" pitchFamily="34" charset="0"/>
                <a:ea typeface="+mn-ea"/>
                <a:cs typeface="+mn-cs"/>
              </a:defRPr>
            </a:lvl1pPr>
            <a:lvl2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2pPr>
            <a:lvl3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3pPr>
            <a:lvl4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4pPr>
            <a:lvl5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5pPr>
          </a:lstStyle>
          <a:p>
            <a:pPr lvl="0"/>
            <a:r>
              <a:rPr lang="en-US" dirty="0" smtClean="0"/>
              <a:t>SITUATION</a:t>
            </a:r>
            <a:endParaRPr lang="en-US" dirty="0"/>
          </a:p>
        </p:txBody>
      </p:sp>
      <p:sp>
        <p:nvSpPr>
          <p:cNvPr id="18" name="Text Placeholder 17"/>
          <p:cNvSpPr>
            <a:spLocks noGrp="1"/>
          </p:cNvSpPr>
          <p:nvPr>
            <p:ph type="body" sz="quarter" idx="16" hasCustomPrompt="1"/>
          </p:nvPr>
        </p:nvSpPr>
        <p:spPr>
          <a:xfrm>
            <a:off x="338328" y="182880"/>
            <a:ext cx="8350060" cy="914400"/>
          </a:xfrm>
          <a:prstGeom prst="rect">
            <a:avLst/>
          </a:prstGeom>
        </p:spPr>
        <p:txBody>
          <a:bodyPr lIns="0" rIns="0">
            <a:noAutofit/>
          </a:bodyPr>
          <a:lstStyle>
            <a:lvl1pPr marL="0" indent="0">
              <a:lnSpc>
                <a:spcPts val="3300"/>
              </a:lnSpc>
              <a:buFontTx/>
              <a:buNone/>
              <a:defRPr sz="3100" cap="all" baseline="0"/>
            </a:lvl1pPr>
            <a:lvl2pPr>
              <a:buFontTx/>
              <a:buNone/>
              <a:defRPr/>
            </a:lvl2pPr>
            <a:lvl3pPr>
              <a:buFontTx/>
              <a:buNone/>
              <a:defRPr/>
            </a:lvl3pPr>
            <a:lvl4pPr>
              <a:buFontTx/>
              <a:buNone/>
              <a:defRPr/>
            </a:lvl4pPr>
            <a:lvl5pPr>
              <a:buFontTx/>
              <a:buNone/>
              <a:defRPr/>
            </a:lvl5pPr>
          </a:lstStyle>
          <a:p>
            <a:pPr lvl="0"/>
            <a:r>
              <a:rPr lang="en-US" dirty="0" smtClean="0"/>
              <a:t>DOUBLE LINE TITLE</a:t>
            </a:r>
            <a:br>
              <a:rPr lang="en-US" dirty="0" smtClean="0"/>
            </a:br>
            <a:r>
              <a:rPr lang="en-US" dirty="0" smtClean="0"/>
              <a:t>FOR ADDED CONTENT</a:t>
            </a:r>
          </a:p>
        </p:txBody>
      </p:sp>
      <p:sp>
        <p:nvSpPr>
          <p:cNvPr id="13" name="Text Placeholder 26"/>
          <p:cNvSpPr>
            <a:spLocks noGrp="1"/>
          </p:cNvSpPr>
          <p:nvPr>
            <p:ph type="body" sz="quarter" idx="10"/>
          </p:nvPr>
        </p:nvSpPr>
        <p:spPr>
          <a:xfrm>
            <a:off x="3374136" y="2057403"/>
            <a:ext cx="5205984" cy="4015740"/>
          </a:xfrm>
          <a:prstGeom prst="rect">
            <a:avLst/>
          </a:prstGeom>
        </p:spPr>
        <p:txBody>
          <a:bodyPr/>
          <a:lstStyle>
            <a:lvl1pPr>
              <a:lnSpc>
                <a:spcPct val="110000"/>
              </a:lnSpc>
              <a:spcBef>
                <a:spcPts val="1000"/>
              </a:spcBef>
              <a:defRPr sz="1800"/>
            </a:lvl1pPr>
            <a:lvl2pPr marL="342900" indent="-114300">
              <a:lnSpc>
                <a:spcPct val="110000"/>
              </a:lnSpc>
              <a:spcBef>
                <a:spcPts val="500"/>
              </a:spcBef>
              <a:buSzPct val="80000"/>
              <a:buFont typeface="Arial" pitchFamily="34" charset="0"/>
              <a:buChar char="•"/>
              <a:defRPr/>
            </a:lvl2pPr>
            <a:lvl3pPr marL="571500" indent="-168275">
              <a:lnSpc>
                <a:spcPct val="110000"/>
              </a:lnSpc>
              <a:spcBef>
                <a:spcPts val="400"/>
              </a:spcBef>
              <a:buFont typeface="Futura Bk" pitchFamily="34" charset="0"/>
              <a:buChar char="−"/>
              <a:defRPr sz="1200"/>
            </a:lvl3pPr>
            <a:lvl4pPr marL="800100" indent="-114300">
              <a:lnSpc>
                <a:spcPct val="110000"/>
              </a:lnSpc>
              <a:spcBef>
                <a:spcPts val="400"/>
              </a:spcBef>
              <a:buSzPct val="80000"/>
              <a:buFont typeface="Arial" pitchFamily="34" charset="0"/>
              <a:buChar char="•"/>
              <a:defRPr sz="1200"/>
            </a:lvl4pPr>
            <a:lvl5pPr marL="1028700" indent="-174625">
              <a:lnSpc>
                <a:spcPct val="110000"/>
              </a:lnSpc>
              <a:spcBef>
                <a:spcPts val="400"/>
              </a:spcBef>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2"/>
          <p:cNvPicPr>
            <a:picLocks noChangeAspect="1" noChangeArrowheads="1"/>
          </p:cNvPicPr>
          <p:nvPr userDrawn="1"/>
        </p:nvPicPr>
        <p:blipFill>
          <a:blip r:embed="rId4" cstate="screen">
            <a:lum/>
          </a:blip>
          <a:srcRect/>
          <a:stretch>
            <a:fillRect/>
          </a:stretch>
        </p:blipFill>
        <p:spPr bwMode="auto">
          <a:xfrm>
            <a:off x="8492159" y="6254752"/>
            <a:ext cx="390525" cy="390525"/>
          </a:xfrm>
          <a:prstGeom prst="rect">
            <a:avLst/>
          </a:prstGeom>
          <a:noFill/>
          <a:ln w="9525">
            <a:noFill/>
            <a:miter lim="800000"/>
            <a:headEnd/>
            <a:tailEnd/>
          </a:ln>
          <a:effectLst/>
        </p:spPr>
      </p:pic>
      <p:sp>
        <p:nvSpPr>
          <p:cNvPr id="8" name="Text Box 16"/>
          <p:cNvSpPr txBox="1">
            <a:spLocks noChangeArrowheads="1"/>
          </p:cNvSpPr>
          <p:nvPr userDrawn="1">
            <p:custDataLst>
              <p:tags r:id="rId1"/>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
        <p:nvSpPr>
          <p:cNvPr id="9" name="Slide Number Placeholder 3"/>
          <p:cNvSpPr txBox="1">
            <a:spLocks noGrp="1"/>
          </p:cNvSpPr>
          <p:nvPr userDrawn="1">
            <p:custDataLst>
              <p:tags r:id="rId2"/>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Tree>
    <p:extLst>
      <p:ext uri="{BB962C8B-B14F-4D97-AF65-F5344CB8AC3E}">
        <p14:creationId xmlns:p14="http://schemas.microsoft.com/office/powerpoint/2010/main" val="737506786"/>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0" name="Text Placeholder 11"/>
          <p:cNvSpPr>
            <a:spLocks noGrp="1"/>
          </p:cNvSpPr>
          <p:nvPr>
            <p:ph type="body" sz="quarter" idx="17" hasCustomPrompt="1"/>
          </p:nvPr>
        </p:nvSpPr>
        <p:spPr>
          <a:xfrm>
            <a:off x="371484" y="1520739"/>
            <a:ext cx="2705099" cy="45836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COLUMN HEADER</a:t>
            </a:r>
            <a:endParaRPr lang="en-US" dirty="0"/>
          </a:p>
        </p:txBody>
      </p:sp>
      <p:sp>
        <p:nvSpPr>
          <p:cNvPr id="31" name="Text Placeholder 11"/>
          <p:cNvSpPr>
            <a:spLocks noGrp="1"/>
          </p:cNvSpPr>
          <p:nvPr>
            <p:ph type="body" sz="quarter" idx="18" hasCustomPrompt="1"/>
          </p:nvPr>
        </p:nvSpPr>
        <p:spPr>
          <a:xfrm>
            <a:off x="3190177" y="1520739"/>
            <a:ext cx="2705100" cy="45836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COLUMN HEADER</a:t>
            </a:r>
            <a:endParaRPr lang="en-US" dirty="0"/>
          </a:p>
        </p:txBody>
      </p:sp>
      <p:sp>
        <p:nvSpPr>
          <p:cNvPr id="32" name="Text Placeholder 11"/>
          <p:cNvSpPr>
            <a:spLocks noGrp="1"/>
          </p:cNvSpPr>
          <p:nvPr>
            <p:ph type="body" sz="quarter" idx="19" hasCustomPrompt="1"/>
          </p:nvPr>
        </p:nvSpPr>
        <p:spPr>
          <a:xfrm>
            <a:off x="6013451" y="1520739"/>
            <a:ext cx="2705100" cy="458369"/>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COLUMN HEADER</a:t>
            </a:r>
            <a:endParaRPr lang="en-US" dirty="0"/>
          </a:p>
        </p:txBody>
      </p:sp>
      <p:sp>
        <p:nvSpPr>
          <p:cNvPr id="17" name="Title 8"/>
          <p:cNvSpPr>
            <a:spLocks noGrp="1"/>
          </p:cNvSpPr>
          <p:nvPr>
            <p:ph type="title" hasCustomPrompt="1"/>
          </p:nvPr>
        </p:nvSpPr>
        <p:spPr>
          <a:xfrm>
            <a:off x="341313" y="182885"/>
            <a:ext cx="8375650" cy="874711"/>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sp>
        <p:nvSpPr>
          <p:cNvPr id="16" name="Text Placeholder 26"/>
          <p:cNvSpPr>
            <a:spLocks noGrp="1"/>
          </p:cNvSpPr>
          <p:nvPr>
            <p:ph type="body" sz="quarter" idx="10"/>
          </p:nvPr>
        </p:nvSpPr>
        <p:spPr>
          <a:xfrm>
            <a:off x="371476" y="2057403"/>
            <a:ext cx="2707004" cy="4015740"/>
          </a:xfrm>
          <a:prstGeom prst="rect">
            <a:avLst/>
          </a:prstGeom>
        </p:spPr>
        <p:txBody>
          <a:bodyPr/>
          <a:lstStyle>
            <a:lvl1pPr>
              <a:lnSpc>
                <a:spcPct val="110000"/>
              </a:lnSpc>
              <a:spcBef>
                <a:spcPts val="600"/>
              </a:spcBef>
              <a:buFont typeface="Arial" pitchFamily="34" charset="0"/>
              <a:buChar char="•"/>
              <a:defRPr sz="1600"/>
            </a:lvl1pPr>
            <a:lvl2pPr marL="342900" indent="-114300">
              <a:lnSpc>
                <a:spcPct val="110000"/>
              </a:lnSpc>
              <a:spcBef>
                <a:spcPts val="400"/>
              </a:spcBef>
              <a:buSzPct val="80000"/>
              <a:buFont typeface="Futura Bk" pitchFamily="34" charset="0"/>
              <a:buChar char="–"/>
              <a:defRPr sz="1200"/>
            </a:lvl2pPr>
            <a:lvl3pPr marL="571500" indent="-168275">
              <a:lnSpc>
                <a:spcPct val="110000"/>
              </a:lnSpc>
              <a:spcBef>
                <a:spcPts val="400"/>
              </a:spcBef>
              <a:buFont typeface="Arial" pitchFamily="34" charset="0"/>
              <a:buChar char="•"/>
              <a:defRPr sz="1000"/>
            </a:lvl3pPr>
            <a:lvl4pPr marL="746125" indent="-114300">
              <a:lnSpc>
                <a:spcPct val="110000"/>
              </a:lnSpc>
              <a:spcBef>
                <a:spcPts val="400"/>
              </a:spcBef>
              <a:buSzPct val="80000"/>
              <a:buFont typeface="Futura Bk" pitchFamily="34" charset="0"/>
              <a:buChar char="–"/>
              <a:defRPr sz="1000"/>
            </a:lvl4pPr>
            <a:lvl5pPr marL="974725" indent="-174625">
              <a:lnSpc>
                <a:spcPct val="110000"/>
              </a:lnSpc>
              <a:spcBef>
                <a:spcPts val="400"/>
              </a:spcBef>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
          <p:cNvPicPr>
            <a:picLocks noChangeAspect="1" noChangeArrowheads="1"/>
          </p:cNvPicPr>
          <p:nvPr userDrawn="1"/>
        </p:nvPicPr>
        <p:blipFill>
          <a:blip r:embed="rId4" cstate="screen">
            <a:lum/>
          </a:blip>
          <a:srcRect/>
          <a:stretch>
            <a:fillRect/>
          </a:stretch>
        </p:blipFill>
        <p:spPr bwMode="auto">
          <a:xfrm>
            <a:off x="8492159" y="6254752"/>
            <a:ext cx="390525" cy="390525"/>
          </a:xfrm>
          <a:prstGeom prst="rect">
            <a:avLst/>
          </a:prstGeom>
          <a:noFill/>
          <a:ln w="9525">
            <a:noFill/>
            <a:miter lim="800000"/>
            <a:headEnd/>
            <a:tailEnd/>
          </a:ln>
          <a:effectLst/>
        </p:spPr>
      </p:pic>
      <p:sp>
        <p:nvSpPr>
          <p:cNvPr id="10" name="Text Box 16"/>
          <p:cNvSpPr txBox="1">
            <a:spLocks noChangeArrowheads="1"/>
          </p:cNvSpPr>
          <p:nvPr userDrawn="1">
            <p:custDataLst>
              <p:tags r:id="rId1"/>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
        <p:nvSpPr>
          <p:cNvPr id="11" name="Slide Number Placeholder 3"/>
          <p:cNvSpPr txBox="1">
            <a:spLocks noGrp="1"/>
          </p:cNvSpPr>
          <p:nvPr userDrawn="1">
            <p:custDataLst>
              <p:tags r:id="rId2"/>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12" name="Text Placeholder 26"/>
          <p:cNvSpPr>
            <a:spLocks noGrp="1"/>
          </p:cNvSpPr>
          <p:nvPr>
            <p:ph type="body" sz="quarter" idx="20"/>
          </p:nvPr>
        </p:nvSpPr>
        <p:spPr>
          <a:xfrm>
            <a:off x="3190177" y="2057403"/>
            <a:ext cx="2707004" cy="4015740"/>
          </a:xfrm>
          <a:prstGeom prst="rect">
            <a:avLst/>
          </a:prstGeom>
        </p:spPr>
        <p:txBody>
          <a:bodyPr/>
          <a:lstStyle>
            <a:lvl1pPr>
              <a:lnSpc>
                <a:spcPct val="110000"/>
              </a:lnSpc>
              <a:spcBef>
                <a:spcPts val="600"/>
              </a:spcBef>
              <a:buFont typeface="Arial" pitchFamily="34" charset="0"/>
              <a:buChar char="•"/>
              <a:defRPr sz="1600"/>
            </a:lvl1pPr>
            <a:lvl2pPr marL="342900" indent="-114300">
              <a:lnSpc>
                <a:spcPct val="110000"/>
              </a:lnSpc>
              <a:spcBef>
                <a:spcPts val="400"/>
              </a:spcBef>
              <a:buSzPct val="80000"/>
              <a:buFont typeface="Futura Bk" pitchFamily="34" charset="0"/>
              <a:buChar char="–"/>
              <a:defRPr sz="1200"/>
            </a:lvl2pPr>
            <a:lvl3pPr marL="571500" indent="-168275">
              <a:lnSpc>
                <a:spcPct val="110000"/>
              </a:lnSpc>
              <a:spcBef>
                <a:spcPts val="400"/>
              </a:spcBef>
              <a:buFont typeface="Arial" pitchFamily="34" charset="0"/>
              <a:buChar char="•"/>
              <a:defRPr sz="1000"/>
            </a:lvl3pPr>
            <a:lvl4pPr marL="746125" indent="-114300">
              <a:lnSpc>
                <a:spcPct val="110000"/>
              </a:lnSpc>
              <a:spcBef>
                <a:spcPts val="400"/>
              </a:spcBef>
              <a:buSzPct val="80000"/>
              <a:buFont typeface="Futura Bk" pitchFamily="34" charset="0"/>
              <a:buChar char="–"/>
              <a:defRPr sz="1000"/>
            </a:lvl4pPr>
            <a:lvl5pPr marL="974725" indent="-174625">
              <a:lnSpc>
                <a:spcPct val="110000"/>
              </a:lnSpc>
              <a:spcBef>
                <a:spcPts val="400"/>
              </a:spcBef>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6"/>
          <p:cNvSpPr>
            <a:spLocks noGrp="1"/>
          </p:cNvSpPr>
          <p:nvPr>
            <p:ph type="body" sz="quarter" idx="21"/>
          </p:nvPr>
        </p:nvSpPr>
        <p:spPr>
          <a:xfrm>
            <a:off x="6013451" y="2057403"/>
            <a:ext cx="2707004" cy="4015740"/>
          </a:xfrm>
          <a:prstGeom prst="rect">
            <a:avLst/>
          </a:prstGeom>
        </p:spPr>
        <p:txBody>
          <a:bodyPr/>
          <a:lstStyle>
            <a:lvl1pPr>
              <a:lnSpc>
                <a:spcPct val="110000"/>
              </a:lnSpc>
              <a:spcBef>
                <a:spcPts val="600"/>
              </a:spcBef>
              <a:buFont typeface="Arial" pitchFamily="34" charset="0"/>
              <a:buChar char="•"/>
              <a:defRPr sz="1600"/>
            </a:lvl1pPr>
            <a:lvl2pPr marL="342900" indent="-114300">
              <a:lnSpc>
                <a:spcPct val="110000"/>
              </a:lnSpc>
              <a:spcBef>
                <a:spcPts val="400"/>
              </a:spcBef>
              <a:buSzPct val="80000"/>
              <a:buFont typeface="Futura Bk" pitchFamily="34" charset="0"/>
              <a:buChar char="–"/>
              <a:defRPr sz="1200"/>
            </a:lvl2pPr>
            <a:lvl3pPr marL="571500" indent="-168275">
              <a:lnSpc>
                <a:spcPct val="110000"/>
              </a:lnSpc>
              <a:spcBef>
                <a:spcPts val="400"/>
              </a:spcBef>
              <a:buFont typeface="Arial" pitchFamily="34" charset="0"/>
              <a:buChar char="•"/>
              <a:defRPr sz="1000"/>
            </a:lvl3pPr>
            <a:lvl4pPr marL="746125" indent="-114300">
              <a:lnSpc>
                <a:spcPct val="110000"/>
              </a:lnSpc>
              <a:spcBef>
                <a:spcPts val="400"/>
              </a:spcBef>
              <a:buSzPct val="80000"/>
              <a:buFont typeface="Futura Bk" pitchFamily="34" charset="0"/>
              <a:buChar char="–"/>
              <a:defRPr sz="1000"/>
            </a:lvl4pPr>
            <a:lvl5pPr marL="974725" indent="-174625">
              <a:lnSpc>
                <a:spcPct val="110000"/>
              </a:lnSpc>
              <a:spcBef>
                <a:spcPts val="400"/>
              </a:spcBef>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4650635"/>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 Slide Blue">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5"/>
          <a:ext cx="158750" cy="158751"/>
        </p:xfrm>
        <a:graphic>
          <a:graphicData uri="http://schemas.openxmlformats.org/presentationml/2006/ole">
            <mc:AlternateContent xmlns:mc="http://schemas.openxmlformats.org/markup-compatibility/2006">
              <mc:Choice xmlns:v="urn:schemas-microsoft-com:vml" Requires="v">
                <p:oleObj spid="_x0000_s1349"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5"/>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userDrawn="1">
            <p:custDataLst>
              <p:tags r:id="rId3"/>
            </p:custDataLst>
          </p:nvPr>
        </p:nvSpPr>
        <p:spPr>
          <a:xfrm>
            <a:off x="2162183" y="0"/>
            <a:ext cx="6981825" cy="6858000"/>
          </a:xfrm>
          <a:prstGeom prst="rect">
            <a:avLst/>
          </a:prstGeom>
          <a:gradFill flip="none" rotWithShape="1">
            <a:gsLst>
              <a:gs pos="15000">
                <a:srgbClr val="1E89C5"/>
              </a:gs>
              <a:gs pos="85000">
                <a:srgbClr val="00104D"/>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nSpc>
                <a:spcPct val="85000"/>
              </a:lnSpc>
              <a:spcBef>
                <a:spcPts val="200"/>
              </a:spcBef>
              <a:buClr>
                <a:srgbClr val="FFFFFF">
                  <a:lumMod val="65000"/>
                </a:srgbClr>
              </a:buClr>
            </a:pPr>
            <a:endParaRPr lang="en-US" dirty="0" smtClean="0">
              <a:solidFill>
                <a:srgbClr val="FFFFFF"/>
              </a:solidFill>
              <a:cs typeface="Arial" charset="0"/>
            </a:endParaRPr>
          </a:p>
        </p:txBody>
      </p:sp>
      <p:sp>
        <p:nvSpPr>
          <p:cNvPr id="11" name="Freeform 6"/>
          <p:cNvSpPr>
            <a:spLocks/>
          </p:cNvSpPr>
          <p:nvPr userDrawn="1">
            <p:custDataLst>
              <p:tags r:id="rId4"/>
            </p:custDataLst>
          </p:nvPr>
        </p:nvSpPr>
        <p:spPr bwMode="white">
          <a:xfrm>
            <a:off x="-9016" y="256"/>
            <a:ext cx="5495416" cy="6857744"/>
          </a:xfrm>
          <a:custGeom>
            <a:avLst/>
            <a:gdLst>
              <a:gd name="connsiteX0" fmla="*/ 0 w 10000"/>
              <a:gd name="connsiteY0" fmla="*/ 0 h 10000"/>
              <a:gd name="connsiteX1" fmla="*/ 0 w 10000"/>
              <a:gd name="connsiteY1" fmla="*/ 10000 h 10000"/>
              <a:gd name="connsiteX2" fmla="*/ 6999 w 10000"/>
              <a:gd name="connsiteY2" fmla="*/ 9988 h 10000"/>
              <a:gd name="connsiteX3" fmla="*/ 10000 w 10000"/>
              <a:gd name="connsiteY3" fmla="*/ 0 h 10000"/>
              <a:gd name="connsiteX4" fmla="*/ 0 w 10000"/>
              <a:gd name="connsiteY4" fmla="*/ 0 h 10000"/>
              <a:gd name="connsiteX0" fmla="*/ 1712 w 11985"/>
              <a:gd name="connsiteY0" fmla="*/ 1665 h 11665"/>
              <a:gd name="connsiteX1" fmla="*/ 1712 w 11985"/>
              <a:gd name="connsiteY1" fmla="*/ 11665 h 11665"/>
              <a:gd name="connsiteX2" fmla="*/ 8711 w 11985"/>
              <a:gd name="connsiteY2" fmla="*/ 11653 h 11665"/>
              <a:gd name="connsiteX3" fmla="*/ 11985 w 11985"/>
              <a:gd name="connsiteY3" fmla="*/ 1672 h 11665"/>
              <a:gd name="connsiteX4" fmla="*/ 1712 w 11985"/>
              <a:gd name="connsiteY4" fmla="*/ 1665 h 11665"/>
              <a:gd name="connsiteX0" fmla="*/ 1712 w 11985"/>
              <a:gd name="connsiteY0" fmla="*/ 1665 h 11665"/>
              <a:gd name="connsiteX1" fmla="*/ 1712 w 11985"/>
              <a:gd name="connsiteY1" fmla="*/ 11665 h 11665"/>
              <a:gd name="connsiteX2" fmla="*/ 8711 w 11985"/>
              <a:gd name="connsiteY2" fmla="*/ 11653 h 11665"/>
              <a:gd name="connsiteX3" fmla="*/ 11985 w 11985"/>
              <a:gd name="connsiteY3" fmla="*/ 1672 h 11665"/>
              <a:gd name="connsiteX4" fmla="*/ 1712 w 11985"/>
              <a:gd name="connsiteY4" fmla="*/ 1665 h 11665"/>
              <a:gd name="connsiteX0" fmla="*/ 1712 w 11985"/>
              <a:gd name="connsiteY0" fmla="*/ 1665 h 11665"/>
              <a:gd name="connsiteX1" fmla="*/ 1712 w 11985"/>
              <a:gd name="connsiteY1" fmla="*/ 11665 h 11665"/>
              <a:gd name="connsiteX2" fmla="*/ 8711 w 11985"/>
              <a:gd name="connsiteY2" fmla="*/ 11653 h 11665"/>
              <a:gd name="connsiteX3" fmla="*/ 11985 w 11985"/>
              <a:gd name="connsiteY3" fmla="*/ 1672 h 11665"/>
              <a:gd name="connsiteX4" fmla="*/ 1712 w 11985"/>
              <a:gd name="connsiteY4" fmla="*/ 1665 h 11665"/>
              <a:gd name="connsiteX0" fmla="*/ 1712 w 11985"/>
              <a:gd name="connsiteY0" fmla="*/ 1665 h 11665"/>
              <a:gd name="connsiteX1" fmla="*/ 1712 w 11985"/>
              <a:gd name="connsiteY1" fmla="*/ 11665 h 11665"/>
              <a:gd name="connsiteX2" fmla="*/ 8711 w 11985"/>
              <a:gd name="connsiteY2" fmla="*/ 11653 h 11665"/>
              <a:gd name="connsiteX3" fmla="*/ 11985 w 11985"/>
              <a:gd name="connsiteY3" fmla="*/ 1672 h 11665"/>
              <a:gd name="connsiteX4" fmla="*/ 1712 w 11985"/>
              <a:gd name="connsiteY4" fmla="*/ 1665 h 11665"/>
              <a:gd name="connsiteX0" fmla="*/ 1712 w 11985"/>
              <a:gd name="connsiteY0" fmla="*/ 1665 h 11665"/>
              <a:gd name="connsiteX1" fmla="*/ 1712 w 11985"/>
              <a:gd name="connsiteY1" fmla="*/ 11665 h 11665"/>
              <a:gd name="connsiteX2" fmla="*/ 8711 w 11985"/>
              <a:gd name="connsiteY2" fmla="*/ 11653 h 11665"/>
              <a:gd name="connsiteX3" fmla="*/ 11985 w 11985"/>
              <a:gd name="connsiteY3" fmla="*/ 1672 h 11665"/>
              <a:gd name="connsiteX4" fmla="*/ 1712 w 11985"/>
              <a:gd name="connsiteY4" fmla="*/ 1665 h 11665"/>
              <a:gd name="connsiteX0" fmla="*/ 1712 w 11985"/>
              <a:gd name="connsiteY0" fmla="*/ 1665 h 11665"/>
              <a:gd name="connsiteX1" fmla="*/ 1712 w 11985"/>
              <a:gd name="connsiteY1" fmla="*/ 11665 h 11665"/>
              <a:gd name="connsiteX2" fmla="*/ 8711 w 11985"/>
              <a:gd name="connsiteY2" fmla="*/ 11653 h 11665"/>
              <a:gd name="connsiteX3" fmla="*/ 11985 w 11985"/>
              <a:gd name="connsiteY3" fmla="*/ 1672 h 11665"/>
              <a:gd name="connsiteX4" fmla="*/ 1712 w 11985"/>
              <a:gd name="connsiteY4" fmla="*/ 1665 h 11665"/>
              <a:gd name="connsiteX0" fmla="*/ 1712 w 11985"/>
              <a:gd name="connsiteY0" fmla="*/ 1665 h 11665"/>
              <a:gd name="connsiteX1" fmla="*/ 1712 w 11985"/>
              <a:gd name="connsiteY1" fmla="*/ 11665 h 11665"/>
              <a:gd name="connsiteX2" fmla="*/ 8711 w 11985"/>
              <a:gd name="connsiteY2" fmla="*/ 11653 h 11665"/>
              <a:gd name="connsiteX3" fmla="*/ 11985 w 11985"/>
              <a:gd name="connsiteY3" fmla="*/ 1672 h 11665"/>
              <a:gd name="connsiteX4" fmla="*/ 1712 w 11985"/>
              <a:gd name="connsiteY4" fmla="*/ 1665 h 11665"/>
              <a:gd name="connsiteX0" fmla="*/ 1712 w 11985"/>
              <a:gd name="connsiteY0" fmla="*/ 0 h 10000"/>
              <a:gd name="connsiteX1" fmla="*/ 1712 w 11985"/>
              <a:gd name="connsiteY1" fmla="*/ 10000 h 10000"/>
              <a:gd name="connsiteX2" fmla="*/ 8711 w 11985"/>
              <a:gd name="connsiteY2" fmla="*/ 9988 h 10000"/>
              <a:gd name="connsiteX3" fmla="*/ 11985 w 11985"/>
              <a:gd name="connsiteY3" fmla="*/ 7 h 10000"/>
              <a:gd name="connsiteX4" fmla="*/ 1712 w 11985"/>
              <a:gd name="connsiteY4" fmla="*/ 0 h 10000"/>
              <a:gd name="connsiteX0" fmla="*/ 1712 w 11985"/>
              <a:gd name="connsiteY0" fmla="*/ 0 h 10000"/>
              <a:gd name="connsiteX1" fmla="*/ 1712 w 11985"/>
              <a:gd name="connsiteY1" fmla="*/ 10000 h 10000"/>
              <a:gd name="connsiteX2" fmla="*/ 8711 w 11985"/>
              <a:gd name="connsiteY2" fmla="*/ 9988 h 10000"/>
              <a:gd name="connsiteX3" fmla="*/ 11985 w 11985"/>
              <a:gd name="connsiteY3" fmla="*/ 7 h 10000"/>
              <a:gd name="connsiteX4" fmla="*/ 1712 w 11985"/>
              <a:gd name="connsiteY4" fmla="*/ 0 h 10000"/>
              <a:gd name="connsiteX0" fmla="*/ 19 w 10292"/>
              <a:gd name="connsiteY0" fmla="*/ 2025 h 12025"/>
              <a:gd name="connsiteX1" fmla="*/ 19 w 10292"/>
              <a:gd name="connsiteY1" fmla="*/ 12025 h 12025"/>
              <a:gd name="connsiteX2" fmla="*/ 7018 w 10292"/>
              <a:gd name="connsiteY2" fmla="*/ 12013 h 12025"/>
              <a:gd name="connsiteX3" fmla="*/ 10292 w 10292"/>
              <a:gd name="connsiteY3" fmla="*/ 2032 h 12025"/>
              <a:gd name="connsiteX4" fmla="*/ 19 w 10292"/>
              <a:gd name="connsiteY4" fmla="*/ 2025 h 12025"/>
              <a:gd name="connsiteX0" fmla="*/ 19 w 10292"/>
              <a:gd name="connsiteY0" fmla="*/ 0 h 10000"/>
              <a:gd name="connsiteX1" fmla="*/ 19 w 10292"/>
              <a:gd name="connsiteY1" fmla="*/ 10000 h 10000"/>
              <a:gd name="connsiteX2" fmla="*/ 7018 w 10292"/>
              <a:gd name="connsiteY2" fmla="*/ 9988 h 10000"/>
              <a:gd name="connsiteX3" fmla="*/ 10292 w 10292"/>
              <a:gd name="connsiteY3" fmla="*/ 7 h 10000"/>
              <a:gd name="connsiteX4" fmla="*/ 19 w 10292"/>
              <a:gd name="connsiteY4" fmla="*/ 0 h 10000"/>
              <a:gd name="connsiteX0" fmla="*/ 19 w 10234"/>
              <a:gd name="connsiteY0" fmla="*/ 0 h 10000"/>
              <a:gd name="connsiteX1" fmla="*/ 19 w 10234"/>
              <a:gd name="connsiteY1" fmla="*/ 10000 h 10000"/>
              <a:gd name="connsiteX2" fmla="*/ 7018 w 10234"/>
              <a:gd name="connsiteY2" fmla="*/ 9988 h 10000"/>
              <a:gd name="connsiteX3" fmla="*/ 10234 w 10234"/>
              <a:gd name="connsiteY3" fmla="*/ 7 h 10000"/>
              <a:gd name="connsiteX4" fmla="*/ 19 w 10234"/>
              <a:gd name="connsiteY4" fmla="*/ 0 h 10000"/>
              <a:gd name="connsiteX0" fmla="*/ 19 w 10978"/>
              <a:gd name="connsiteY0" fmla="*/ 0 h 9993"/>
              <a:gd name="connsiteX1" fmla="*/ 763 w 10978"/>
              <a:gd name="connsiteY1" fmla="*/ 9993 h 9993"/>
              <a:gd name="connsiteX2" fmla="*/ 7762 w 10978"/>
              <a:gd name="connsiteY2" fmla="*/ 9981 h 9993"/>
              <a:gd name="connsiteX3" fmla="*/ 10978 w 10978"/>
              <a:gd name="connsiteY3" fmla="*/ 0 h 9993"/>
              <a:gd name="connsiteX4" fmla="*/ 19 w 10978"/>
              <a:gd name="connsiteY4" fmla="*/ 0 h 9993"/>
              <a:gd name="connsiteX0" fmla="*/ 17 w 10000"/>
              <a:gd name="connsiteY0" fmla="*/ 0 h 9988"/>
              <a:gd name="connsiteX1" fmla="*/ 17 w 10000"/>
              <a:gd name="connsiteY1" fmla="*/ 9988 h 9988"/>
              <a:gd name="connsiteX2" fmla="*/ 7071 w 10000"/>
              <a:gd name="connsiteY2" fmla="*/ 9988 h 9988"/>
              <a:gd name="connsiteX3" fmla="*/ 10000 w 10000"/>
              <a:gd name="connsiteY3" fmla="*/ 0 h 9988"/>
              <a:gd name="connsiteX4" fmla="*/ 17 w 10000"/>
              <a:gd name="connsiteY4" fmla="*/ 0 h 9988"/>
              <a:gd name="connsiteX0" fmla="*/ 17 w 10110"/>
              <a:gd name="connsiteY0" fmla="*/ 0 h 10000"/>
              <a:gd name="connsiteX1" fmla="*/ 127 w 10110"/>
              <a:gd name="connsiteY1" fmla="*/ 10000 h 10000"/>
              <a:gd name="connsiteX2" fmla="*/ 7181 w 10110"/>
              <a:gd name="connsiteY2" fmla="*/ 10000 h 10000"/>
              <a:gd name="connsiteX3" fmla="*/ 10110 w 10110"/>
              <a:gd name="connsiteY3" fmla="*/ 0 h 10000"/>
              <a:gd name="connsiteX4" fmla="*/ 17 w 10110"/>
              <a:gd name="connsiteY4" fmla="*/ 0 h 10000"/>
              <a:gd name="connsiteX0" fmla="*/ 17 w 10110"/>
              <a:gd name="connsiteY0" fmla="*/ 0 h 10000"/>
              <a:gd name="connsiteX1" fmla="*/ 17 w 10110"/>
              <a:gd name="connsiteY1" fmla="*/ 10000 h 10000"/>
              <a:gd name="connsiteX2" fmla="*/ 7181 w 10110"/>
              <a:gd name="connsiteY2" fmla="*/ 10000 h 10000"/>
              <a:gd name="connsiteX3" fmla="*/ 10110 w 10110"/>
              <a:gd name="connsiteY3" fmla="*/ 0 h 10000"/>
              <a:gd name="connsiteX4" fmla="*/ 17 w 1011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0" h="10000">
                <a:moveTo>
                  <a:pt x="17" y="0"/>
                </a:moveTo>
                <a:cubicBezTo>
                  <a:pt x="0" y="2028"/>
                  <a:pt x="17" y="6661"/>
                  <a:pt x="17" y="10000"/>
                </a:cubicBezTo>
                <a:lnTo>
                  <a:pt x="7181" y="10000"/>
                </a:lnTo>
                <a:lnTo>
                  <a:pt x="10110" y="0"/>
                </a:lnTo>
                <a:lnTo>
                  <a:pt x="17" y="0"/>
                </a:lnTo>
                <a:close/>
              </a:path>
            </a:pathLst>
          </a:custGeom>
          <a:gradFill flip="none" rotWithShape="1">
            <a:gsLst>
              <a:gs pos="13000">
                <a:srgbClr val="252627"/>
              </a:gs>
              <a:gs pos="100000">
                <a:srgbClr val="131313"/>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6" name="TextBox 25"/>
          <p:cNvSpPr txBox="1"/>
          <p:nvPr userDrawn="1">
            <p:custDataLst>
              <p:tags r:id="rId5"/>
            </p:custDataLst>
          </p:nvPr>
        </p:nvSpPr>
        <p:spPr bwMode="gray">
          <a:xfrm>
            <a:off x="616095" y="6465915"/>
            <a:ext cx="3943350" cy="200055"/>
          </a:xfrm>
          <a:prstGeom prst="rect">
            <a:avLst/>
          </a:prstGeom>
          <a:noFill/>
        </p:spPr>
        <p:txBody>
          <a:bodyPr wrap="square" rtlCol="0">
            <a:spAutoFit/>
          </a:bodyPr>
          <a:lstStyle/>
          <a:p>
            <a:pPr fontAlgn="auto">
              <a:spcBef>
                <a:spcPts val="0"/>
              </a:spcBef>
              <a:spcAft>
                <a:spcPts val="0"/>
              </a:spcAft>
            </a:pPr>
            <a:r>
              <a:rPr lang="en-US" sz="700" dirty="0" smtClean="0">
                <a:solidFill>
                  <a:srgbClr val="FFFFFF">
                    <a:lumMod val="50000"/>
                    <a:lumOff val="50000"/>
                  </a:srgbClr>
                </a:solidFill>
                <a:latin typeface="Futura Bk"/>
              </a:rPr>
              <a:t>©2010 HP Confidential</a:t>
            </a:r>
            <a:endParaRPr lang="en-US" sz="700" dirty="0">
              <a:solidFill>
                <a:srgbClr val="FFFFFF">
                  <a:lumMod val="50000"/>
                  <a:lumOff val="50000"/>
                </a:srgbClr>
              </a:solidFill>
              <a:latin typeface="Futura Bk"/>
            </a:endParaRPr>
          </a:p>
        </p:txBody>
      </p:sp>
      <p:sp>
        <p:nvSpPr>
          <p:cNvPr id="27" name="TextBox 26"/>
          <p:cNvSpPr txBox="1"/>
          <p:nvPr userDrawn="1">
            <p:custDataLst>
              <p:tags r:id="rId6"/>
            </p:custDataLst>
          </p:nvPr>
        </p:nvSpPr>
        <p:spPr bwMode="gray">
          <a:xfrm>
            <a:off x="363186" y="6465914"/>
            <a:ext cx="384048" cy="200055"/>
          </a:xfrm>
          <a:prstGeom prst="rect">
            <a:avLst/>
          </a:prstGeom>
          <a:noFill/>
        </p:spPr>
        <p:txBody>
          <a:bodyPr wrap="square" rtlCol="0">
            <a:spAutoFit/>
          </a:bodyPr>
          <a:lstStyle/>
          <a:p>
            <a:fld id="{F445441D-5648-4C4E-924F-9D5109CAF161}" type="slidenum">
              <a:rPr lang="en-US" sz="700" smtClean="0">
                <a:solidFill>
                  <a:srgbClr val="FFFFFF">
                    <a:lumMod val="50000"/>
                    <a:lumOff val="50000"/>
                  </a:srgbClr>
                </a:solidFill>
                <a:latin typeface="Futura Bk"/>
              </a:rPr>
              <a:pPr/>
              <a:t>‹#›</a:t>
            </a:fld>
            <a:endParaRPr lang="en-US" sz="700" dirty="0" smtClean="0">
              <a:solidFill>
                <a:srgbClr val="FFFFFF">
                  <a:lumMod val="50000"/>
                  <a:lumOff val="50000"/>
                </a:srgbClr>
              </a:solidFill>
              <a:latin typeface="Futura Bk"/>
            </a:endParaRPr>
          </a:p>
        </p:txBody>
      </p:sp>
      <p:sp>
        <p:nvSpPr>
          <p:cNvPr id="9" name="Title 19"/>
          <p:cNvSpPr>
            <a:spLocks noGrp="1"/>
          </p:cNvSpPr>
          <p:nvPr>
            <p:ph type="title" hasCustomPrompt="1"/>
            <p:custDataLst>
              <p:tags r:id="rId7"/>
            </p:custDataLst>
          </p:nvPr>
        </p:nvSpPr>
        <p:spPr bwMode="black">
          <a:xfrm>
            <a:off x="340302" y="421387"/>
            <a:ext cx="4187952" cy="1143000"/>
          </a:xfrm>
          <a:prstGeom prst="rect">
            <a:avLst/>
          </a:prstGeom>
        </p:spPr>
        <p:txBody>
          <a:bodyPr vert="horz" lIns="91440" tIns="45720" rIns="91440" bIns="45720" rtlCol="0" anchor="t" anchorCtr="0">
            <a:noAutofit/>
          </a:bodyPr>
          <a:lstStyle>
            <a:lvl1pPr algn="l" defTabSz="914400" rtl="0" eaLnBrk="1" latinLnBrk="0" hangingPunct="1">
              <a:lnSpc>
                <a:spcPts val="3300"/>
              </a:lnSpc>
              <a:spcBef>
                <a:spcPct val="0"/>
              </a:spcBef>
              <a:buNone/>
              <a:defRPr lang="en-US" sz="3100" kern="1200" baseline="0" dirty="0">
                <a:solidFill>
                  <a:schemeClr val="bg1"/>
                </a:solidFill>
                <a:latin typeface="Futura Bk" pitchFamily="34" charset="0"/>
                <a:ea typeface="+mj-ea"/>
                <a:cs typeface="+mj-cs"/>
              </a:defRPr>
            </a:lvl1pPr>
          </a:lstStyle>
          <a:p>
            <a:r>
              <a:rPr lang="en-US" dirty="0" smtClean="0"/>
              <a:t>TRANSITION </a:t>
            </a:r>
            <a:br>
              <a:rPr lang="en-US" dirty="0" smtClean="0"/>
            </a:br>
            <a:r>
              <a:rPr lang="en-US" dirty="0" smtClean="0"/>
              <a:t>PLACEHOLDER</a:t>
            </a:r>
            <a:endParaRPr lang="en-US" dirty="0"/>
          </a:p>
        </p:txBody>
      </p:sp>
      <p:sp>
        <p:nvSpPr>
          <p:cNvPr id="13" name="Text Placeholder 12"/>
          <p:cNvSpPr>
            <a:spLocks noGrp="1"/>
          </p:cNvSpPr>
          <p:nvPr>
            <p:ph type="body" sz="quarter" idx="14" hasCustomPrompt="1"/>
            <p:custDataLst>
              <p:tags r:id="rId8"/>
            </p:custDataLst>
          </p:nvPr>
        </p:nvSpPr>
        <p:spPr>
          <a:xfrm>
            <a:off x="358101" y="5623900"/>
            <a:ext cx="3398012" cy="402336"/>
          </a:xfrm>
          <a:prstGeom prst="rect">
            <a:avLst/>
          </a:prstGeom>
        </p:spPr>
        <p:txBody>
          <a:bodyPr anchor="b" anchorCtr="0">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pic>
        <p:nvPicPr>
          <p:cNvPr id="15" name="Picture 8"/>
          <p:cNvPicPr>
            <a:picLocks noChangeAspect="1" noChangeArrowheads="1"/>
          </p:cNvPicPr>
          <p:nvPr userDrawn="1">
            <p:custDataLst>
              <p:tags r:id="rId9"/>
            </p:custDataLst>
          </p:nvPr>
        </p:nvPicPr>
        <p:blipFill>
          <a:blip r:embed="rId12" cstate="screen"/>
          <a:srcRect/>
          <a:stretch>
            <a:fillRect/>
          </a:stretch>
        </p:blipFill>
        <p:spPr bwMode="auto">
          <a:xfrm>
            <a:off x="7993865" y="1938151"/>
            <a:ext cx="1150143" cy="4919852"/>
          </a:xfrm>
          <a:prstGeom prst="rect">
            <a:avLst/>
          </a:prstGeom>
          <a:noFill/>
          <a:ln w="9525">
            <a:noFill/>
            <a:miter lim="800000"/>
            <a:headEnd/>
            <a:tailEnd/>
          </a:ln>
          <a:effectLst/>
        </p:spPr>
      </p:pic>
    </p:spTree>
    <p:extLst>
      <p:ext uri="{BB962C8B-B14F-4D97-AF65-F5344CB8AC3E}">
        <p14:creationId xmlns:p14="http://schemas.microsoft.com/office/powerpoint/2010/main" val="2209424460"/>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data with subtitl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6" cstate="screen">
            <a:lum/>
          </a:blip>
          <a:srcRect/>
          <a:stretch>
            <a:fillRect/>
          </a:stretch>
        </p:blipFill>
        <p:spPr bwMode="auto">
          <a:xfrm>
            <a:off x="8492159" y="6254752"/>
            <a:ext cx="390525" cy="390525"/>
          </a:xfrm>
          <a:prstGeom prst="rect">
            <a:avLst/>
          </a:prstGeom>
          <a:noFill/>
          <a:ln w="9525">
            <a:noFill/>
            <a:miter lim="800000"/>
            <a:headEnd/>
            <a:tailEnd/>
          </a:ln>
          <a:effectLst/>
        </p:spPr>
      </p:pic>
      <p:sp>
        <p:nvSpPr>
          <p:cNvPr id="6" name="Slide Number Placeholder 3"/>
          <p:cNvSpPr txBox="1">
            <a:spLocks noGrp="1"/>
          </p:cNvSpPr>
          <p:nvPr userDrawn="1">
            <p:custDataLst>
              <p:tags r:id="rId1"/>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7" name="Text Box 16"/>
          <p:cNvSpPr txBox="1">
            <a:spLocks noChangeArrowheads="1"/>
          </p:cNvSpPr>
          <p:nvPr userDrawn="1">
            <p:custDataLst>
              <p:tags r:id="rId2"/>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
        <p:nvSpPr>
          <p:cNvPr id="10" name="Content Placeholder 2"/>
          <p:cNvSpPr>
            <a:spLocks noGrp="1"/>
          </p:cNvSpPr>
          <p:nvPr>
            <p:ph idx="1" hasCustomPrompt="1"/>
          </p:nvPr>
        </p:nvSpPr>
        <p:spPr>
          <a:xfrm>
            <a:off x="1645920" y="2075351"/>
            <a:ext cx="5029200" cy="731520"/>
          </a:xfrm>
          <a:prstGeom prst="rect">
            <a:avLst/>
          </a:prstGeom>
        </p:spPr>
        <p:txBody>
          <a:bodyPr lIns="0">
            <a:noAutofit/>
          </a:bodyPr>
          <a:lstStyle>
            <a:lvl1pPr marL="174625" indent="-174625" algn="l" rtl="0" eaLnBrk="0" fontAlgn="base" hangingPunct="0">
              <a:lnSpc>
                <a:spcPct val="90000"/>
              </a:lnSpc>
              <a:spcBef>
                <a:spcPct val="25000"/>
              </a:spcBef>
              <a:spcAft>
                <a:spcPct val="10000"/>
              </a:spcAft>
              <a:buClr>
                <a:schemeClr val="bg1">
                  <a:lumMod val="50000"/>
                </a:schemeClr>
              </a:buClr>
              <a:buSzPct val="80000"/>
              <a:buFont typeface="Arial" pitchFamily="34" charset="0"/>
              <a:buChar char="•"/>
              <a:defRPr lang="en-US" sz="1400" baseline="0" dirty="0" smtClean="0">
                <a:solidFill>
                  <a:schemeClr val="tx1"/>
                </a:solidFill>
                <a:latin typeface="+mn-lt"/>
                <a:ea typeface="+mn-ea"/>
                <a:cs typeface="+mn-cs"/>
              </a:defRPr>
            </a:lvl1pPr>
            <a:lvl2pPr algn="l" rtl="0" eaLnBrk="0" fontAlgn="base" hangingPunct="0">
              <a:lnSpc>
                <a:spcPct val="90000"/>
              </a:lnSpc>
              <a:spcBef>
                <a:spcPct val="25000"/>
              </a:spcBef>
              <a:spcAft>
                <a:spcPct val="10000"/>
              </a:spcAft>
              <a:buClr>
                <a:schemeClr val="bg1">
                  <a:lumMod val="50000"/>
                </a:schemeClr>
              </a:buClr>
              <a:buFont typeface="Futura Bk" pitchFamily="34" charset="0"/>
              <a:buChar char="–"/>
              <a:defRPr lang="en-US" sz="1200" baseline="0" dirty="0" smtClean="0">
                <a:solidFill>
                  <a:schemeClr val="tx1"/>
                </a:solidFill>
                <a:latin typeface="+mn-lt"/>
              </a:defRPr>
            </a:lvl2pPr>
            <a:lvl3pPr marL="628650" indent="-117475" algn="l" rtl="0" eaLnBrk="0" fontAlgn="base" hangingPunct="0">
              <a:lnSpc>
                <a:spcPct val="90000"/>
              </a:lnSpc>
              <a:spcBef>
                <a:spcPct val="25000"/>
              </a:spcBef>
              <a:spcAft>
                <a:spcPct val="10000"/>
              </a:spcAft>
              <a:buClr>
                <a:schemeClr val="bg1">
                  <a:lumMod val="50000"/>
                </a:schemeClr>
              </a:buClr>
              <a:buSzPct val="80000"/>
              <a:buFont typeface="Arial" pitchFamily="34" charset="0"/>
              <a:buChar char="•"/>
              <a:defRPr lang="en-US" sz="1100" baseline="0" dirty="0" smtClean="0">
                <a:solidFill>
                  <a:schemeClr val="tx1"/>
                </a:solidFill>
                <a:latin typeface="+mn-lt"/>
              </a:defRPr>
            </a:lvl3pPr>
            <a:lvl4pPr marL="804863" indent="-119063" algn="l" rtl="0" eaLnBrk="0" fontAlgn="base" hangingPunct="0">
              <a:lnSpc>
                <a:spcPct val="90000"/>
              </a:lnSpc>
              <a:spcBef>
                <a:spcPct val="25000"/>
              </a:spcBef>
              <a:spcAft>
                <a:spcPct val="10000"/>
              </a:spcAft>
              <a:buClr>
                <a:srgbClr val="898B8F"/>
              </a:buClr>
              <a:buNone/>
              <a:defRPr lang="en-US" sz="1100" baseline="0" dirty="0" smtClean="0">
                <a:solidFill>
                  <a:schemeClr val="tx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0"/>
            <a:r>
              <a:rPr lang="en-US" dirty="0" smtClean="0"/>
              <a:t>Main bullet</a:t>
            </a:r>
          </a:p>
          <a:p>
            <a:pPr lvl="1"/>
            <a:r>
              <a:rPr lang="en-US" dirty="0" smtClean="0"/>
              <a:t>Sub-bullet</a:t>
            </a:r>
          </a:p>
          <a:p>
            <a:pPr lvl="2"/>
            <a:r>
              <a:rPr lang="en-US" dirty="0" smtClean="0"/>
              <a:t>Sub-sub bullet</a:t>
            </a:r>
          </a:p>
        </p:txBody>
      </p:sp>
      <p:sp>
        <p:nvSpPr>
          <p:cNvPr id="11" name="Content Placeholder 2"/>
          <p:cNvSpPr>
            <a:spLocks noGrp="1"/>
          </p:cNvSpPr>
          <p:nvPr>
            <p:ph idx="25" hasCustomPrompt="1"/>
          </p:nvPr>
        </p:nvSpPr>
        <p:spPr>
          <a:xfrm>
            <a:off x="1645920" y="3027760"/>
            <a:ext cx="5029200" cy="731520"/>
          </a:xfrm>
          <a:prstGeom prst="rect">
            <a:avLst/>
          </a:prstGeom>
        </p:spPr>
        <p:txBody>
          <a:bodyPr lIns="0">
            <a:noAutofit/>
          </a:bodyPr>
          <a:lstStyle>
            <a:lvl1pPr marL="174625" indent="-174625" algn="l" rtl="0" eaLnBrk="0" fontAlgn="base" hangingPunct="0">
              <a:lnSpc>
                <a:spcPct val="90000"/>
              </a:lnSpc>
              <a:spcBef>
                <a:spcPct val="25000"/>
              </a:spcBef>
              <a:spcAft>
                <a:spcPct val="10000"/>
              </a:spcAft>
              <a:buClr>
                <a:schemeClr val="bg1">
                  <a:lumMod val="50000"/>
                </a:schemeClr>
              </a:buClr>
              <a:buSzPct val="80000"/>
              <a:buFont typeface="Arial" pitchFamily="34" charset="0"/>
              <a:buChar char="•"/>
              <a:defRPr lang="en-US" sz="1400" baseline="0" dirty="0" smtClean="0">
                <a:solidFill>
                  <a:schemeClr val="tx1"/>
                </a:solidFill>
                <a:latin typeface="+mn-lt"/>
                <a:ea typeface="+mn-ea"/>
                <a:cs typeface="+mn-cs"/>
              </a:defRPr>
            </a:lvl1pPr>
            <a:lvl2pPr algn="l" rtl="0" eaLnBrk="0" fontAlgn="base" hangingPunct="0">
              <a:lnSpc>
                <a:spcPct val="90000"/>
              </a:lnSpc>
              <a:spcBef>
                <a:spcPct val="25000"/>
              </a:spcBef>
              <a:spcAft>
                <a:spcPct val="10000"/>
              </a:spcAft>
              <a:buClr>
                <a:schemeClr val="bg1">
                  <a:lumMod val="50000"/>
                </a:schemeClr>
              </a:buClr>
              <a:buFont typeface="Futura Bk" pitchFamily="34" charset="0"/>
              <a:buChar char="–"/>
              <a:defRPr lang="en-US" sz="1200" baseline="0" dirty="0" smtClean="0">
                <a:solidFill>
                  <a:schemeClr val="tx1"/>
                </a:solidFill>
                <a:latin typeface="+mn-lt"/>
              </a:defRPr>
            </a:lvl2pPr>
            <a:lvl3pPr marL="628650" indent="-117475" algn="l" rtl="0" eaLnBrk="0" fontAlgn="base" hangingPunct="0">
              <a:lnSpc>
                <a:spcPct val="90000"/>
              </a:lnSpc>
              <a:spcBef>
                <a:spcPct val="25000"/>
              </a:spcBef>
              <a:spcAft>
                <a:spcPct val="10000"/>
              </a:spcAft>
              <a:buClr>
                <a:schemeClr val="bg1">
                  <a:lumMod val="50000"/>
                </a:schemeClr>
              </a:buClr>
              <a:buSzPct val="80000"/>
              <a:buFont typeface="Arial" pitchFamily="34" charset="0"/>
              <a:buChar char="•"/>
              <a:defRPr lang="en-US" sz="1100" baseline="0" dirty="0" smtClean="0">
                <a:solidFill>
                  <a:schemeClr val="tx1"/>
                </a:solidFill>
                <a:latin typeface="+mn-lt"/>
              </a:defRPr>
            </a:lvl3pPr>
            <a:lvl4pPr marL="804863" indent="-119063" algn="l" rtl="0" eaLnBrk="0" fontAlgn="base" hangingPunct="0">
              <a:lnSpc>
                <a:spcPct val="90000"/>
              </a:lnSpc>
              <a:spcBef>
                <a:spcPct val="25000"/>
              </a:spcBef>
              <a:spcAft>
                <a:spcPct val="10000"/>
              </a:spcAft>
              <a:buClr>
                <a:srgbClr val="898B8F"/>
              </a:buClr>
              <a:buNone/>
              <a:defRPr lang="en-US" sz="1100" baseline="0" dirty="0" smtClean="0">
                <a:solidFill>
                  <a:schemeClr val="tx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0"/>
            <a:r>
              <a:rPr lang="en-US" dirty="0" smtClean="0"/>
              <a:t>Main bullet</a:t>
            </a:r>
          </a:p>
          <a:p>
            <a:pPr lvl="1"/>
            <a:r>
              <a:rPr lang="en-US" dirty="0" smtClean="0"/>
              <a:t>Sub-bullet</a:t>
            </a:r>
          </a:p>
          <a:p>
            <a:pPr lvl="2"/>
            <a:r>
              <a:rPr lang="en-US" dirty="0" smtClean="0"/>
              <a:t>Sub-sub bullet</a:t>
            </a:r>
          </a:p>
        </p:txBody>
      </p:sp>
      <p:sp>
        <p:nvSpPr>
          <p:cNvPr id="12" name="Content Placeholder 2"/>
          <p:cNvSpPr>
            <a:spLocks noGrp="1"/>
          </p:cNvSpPr>
          <p:nvPr>
            <p:ph idx="26" hasCustomPrompt="1"/>
          </p:nvPr>
        </p:nvSpPr>
        <p:spPr>
          <a:xfrm>
            <a:off x="1645920" y="3978548"/>
            <a:ext cx="5029200" cy="731520"/>
          </a:xfrm>
          <a:prstGeom prst="rect">
            <a:avLst/>
          </a:prstGeom>
        </p:spPr>
        <p:txBody>
          <a:bodyPr lIns="0">
            <a:noAutofit/>
          </a:bodyPr>
          <a:lstStyle>
            <a:lvl1pPr marL="174625" indent="-174625" algn="l" rtl="0" eaLnBrk="0" fontAlgn="base" hangingPunct="0">
              <a:lnSpc>
                <a:spcPct val="90000"/>
              </a:lnSpc>
              <a:spcBef>
                <a:spcPct val="25000"/>
              </a:spcBef>
              <a:spcAft>
                <a:spcPct val="10000"/>
              </a:spcAft>
              <a:buClr>
                <a:schemeClr val="bg1">
                  <a:lumMod val="50000"/>
                </a:schemeClr>
              </a:buClr>
              <a:buSzPct val="80000"/>
              <a:buFont typeface="Arial" pitchFamily="34" charset="0"/>
              <a:buChar char="•"/>
              <a:defRPr lang="en-US" sz="1400" baseline="0" dirty="0" smtClean="0">
                <a:solidFill>
                  <a:schemeClr val="tx1"/>
                </a:solidFill>
                <a:latin typeface="+mn-lt"/>
                <a:ea typeface="+mn-ea"/>
                <a:cs typeface="+mn-cs"/>
              </a:defRPr>
            </a:lvl1pPr>
            <a:lvl2pPr algn="l" rtl="0" eaLnBrk="0" fontAlgn="base" hangingPunct="0">
              <a:lnSpc>
                <a:spcPct val="90000"/>
              </a:lnSpc>
              <a:spcBef>
                <a:spcPct val="25000"/>
              </a:spcBef>
              <a:spcAft>
                <a:spcPct val="10000"/>
              </a:spcAft>
              <a:buClr>
                <a:schemeClr val="bg1">
                  <a:lumMod val="50000"/>
                </a:schemeClr>
              </a:buClr>
              <a:buFont typeface="Futura Bk" pitchFamily="34" charset="0"/>
              <a:buChar char="–"/>
              <a:defRPr lang="en-US" sz="1200" baseline="0" dirty="0" smtClean="0">
                <a:solidFill>
                  <a:schemeClr val="tx1"/>
                </a:solidFill>
                <a:latin typeface="+mn-lt"/>
              </a:defRPr>
            </a:lvl2pPr>
            <a:lvl3pPr marL="628650" indent="-117475" algn="l" rtl="0" eaLnBrk="0" fontAlgn="base" hangingPunct="0">
              <a:lnSpc>
                <a:spcPct val="90000"/>
              </a:lnSpc>
              <a:spcBef>
                <a:spcPct val="25000"/>
              </a:spcBef>
              <a:spcAft>
                <a:spcPct val="10000"/>
              </a:spcAft>
              <a:buClr>
                <a:schemeClr val="bg1">
                  <a:lumMod val="50000"/>
                </a:schemeClr>
              </a:buClr>
              <a:buSzPct val="80000"/>
              <a:buFont typeface="Arial" pitchFamily="34" charset="0"/>
              <a:buChar char="•"/>
              <a:defRPr lang="en-US" sz="1100" baseline="0" dirty="0" smtClean="0">
                <a:solidFill>
                  <a:schemeClr val="tx1"/>
                </a:solidFill>
                <a:latin typeface="+mn-lt"/>
              </a:defRPr>
            </a:lvl3pPr>
            <a:lvl4pPr marL="804863" indent="-119063" algn="l" rtl="0" eaLnBrk="0" fontAlgn="base" hangingPunct="0">
              <a:lnSpc>
                <a:spcPct val="90000"/>
              </a:lnSpc>
              <a:spcBef>
                <a:spcPct val="25000"/>
              </a:spcBef>
              <a:spcAft>
                <a:spcPct val="10000"/>
              </a:spcAft>
              <a:buClr>
                <a:srgbClr val="898B8F"/>
              </a:buClr>
              <a:buNone/>
              <a:defRPr lang="en-US" sz="1100" baseline="0" dirty="0" smtClean="0">
                <a:solidFill>
                  <a:schemeClr val="tx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0"/>
            <a:r>
              <a:rPr lang="en-US" dirty="0" smtClean="0"/>
              <a:t>Main bullet</a:t>
            </a:r>
          </a:p>
          <a:p>
            <a:pPr lvl="1"/>
            <a:r>
              <a:rPr lang="en-US" dirty="0" smtClean="0"/>
              <a:t>Sub-bullet</a:t>
            </a:r>
          </a:p>
          <a:p>
            <a:pPr lvl="2"/>
            <a:r>
              <a:rPr lang="en-US" dirty="0" smtClean="0"/>
              <a:t>Sub-sub bullet</a:t>
            </a:r>
          </a:p>
        </p:txBody>
      </p:sp>
      <p:sp>
        <p:nvSpPr>
          <p:cNvPr id="13" name="Content Placeholder 2"/>
          <p:cNvSpPr>
            <a:spLocks noGrp="1"/>
          </p:cNvSpPr>
          <p:nvPr>
            <p:ph idx="27" hasCustomPrompt="1"/>
          </p:nvPr>
        </p:nvSpPr>
        <p:spPr>
          <a:xfrm>
            <a:off x="1645920" y="4930959"/>
            <a:ext cx="5029200" cy="731520"/>
          </a:xfrm>
          <a:prstGeom prst="rect">
            <a:avLst/>
          </a:prstGeom>
        </p:spPr>
        <p:txBody>
          <a:bodyPr lIns="0">
            <a:noAutofit/>
          </a:bodyPr>
          <a:lstStyle>
            <a:lvl1pPr marL="174625" indent="-174625" algn="l" rtl="0" eaLnBrk="0" fontAlgn="base" hangingPunct="0">
              <a:lnSpc>
                <a:spcPct val="90000"/>
              </a:lnSpc>
              <a:spcBef>
                <a:spcPct val="25000"/>
              </a:spcBef>
              <a:spcAft>
                <a:spcPct val="10000"/>
              </a:spcAft>
              <a:buClr>
                <a:schemeClr val="bg1">
                  <a:lumMod val="50000"/>
                </a:schemeClr>
              </a:buClr>
              <a:buSzPct val="80000"/>
              <a:buFont typeface="Arial" pitchFamily="34" charset="0"/>
              <a:buChar char="•"/>
              <a:defRPr lang="en-US" sz="1400" baseline="0" dirty="0" smtClean="0">
                <a:solidFill>
                  <a:schemeClr val="tx1"/>
                </a:solidFill>
                <a:latin typeface="+mn-lt"/>
                <a:ea typeface="+mn-ea"/>
                <a:cs typeface="+mn-cs"/>
              </a:defRPr>
            </a:lvl1pPr>
            <a:lvl2pPr algn="l" rtl="0" eaLnBrk="0" fontAlgn="base" hangingPunct="0">
              <a:lnSpc>
                <a:spcPct val="90000"/>
              </a:lnSpc>
              <a:spcBef>
                <a:spcPct val="25000"/>
              </a:spcBef>
              <a:spcAft>
                <a:spcPct val="10000"/>
              </a:spcAft>
              <a:buClr>
                <a:schemeClr val="bg1">
                  <a:lumMod val="50000"/>
                </a:schemeClr>
              </a:buClr>
              <a:buFont typeface="Futura Bk" pitchFamily="34" charset="0"/>
              <a:buChar char="–"/>
              <a:defRPr lang="en-US" sz="1200" baseline="0" dirty="0" smtClean="0">
                <a:solidFill>
                  <a:schemeClr val="tx1"/>
                </a:solidFill>
                <a:latin typeface="+mn-lt"/>
              </a:defRPr>
            </a:lvl2pPr>
            <a:lvl3pPr marL="628650" indent="-117475" algn="l" rtl="0" eaLnBrk="0" fontAlgn="base" hangingPunct="0">
              <a:lnSpc>
                <a:spcPct val="90000"/>
              </a:lnSpc>
              <a:spcBef>
                <a:spcPct val="25000"/>
              </a:spcBef>
              <a:spcAft>
                <a:spcPct val="10000"/>
              </a:spcAft>
              <a:buClr>
                <a:schemeClr val="bg1">
                  <a:lumMod val="50000"/>
                </a:schemeClr>
              </a:buClr>
              <a:buSzPct val="80000"/>
              <a:buFont typeface="Arial" pitchFamily="34" charset="0"/>
              <a:buChar char="•"/>
              <a:defRPr lang="en-US" sz="1100" baseline="0" dirty="0" smtClean="0">
                <a:solidFill>
                  <a:schemeClr val="tx1"/>
                </a:solidFill>
                <a:latin typeface="+mn-lt"/>
              </a:defRPr>
            </a:lvl3pPr>
            <a:lvl4pPr marL="804863" indent="-119063" algn="l" rtl="0" eaLnBrk="0" fontAlgn="base" hangingPunct="0">
              <a:lnSpc>
                <a:spcPct val="90000"/>
              </a:lnSpc>
              <a:spcBef>
                <a:spcPct val="25000"/>
              </a:spcBef>
              <a:spcAft>
                <a:spcPct val="10000"/>
              </a:spcAft>
              <a:buClr>
                <a:srgbClr val="898B8F"/>
              </a:buClr>
              <a:buNone/>
              <a:defRPr lang="en-US" sz="1100" baseline="0" dirty="0" smtClean="0">
                <a:solidFill>
                  <a:schemeClr val="tx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0"/>
            <a:r>
              <a:rPr lang="en-US" dirty="0" smtClean="0"/>
              <a:t>Main bullet</a:t>
            </a:r>
          </a:p>
          <a:p>
            <a:pPr lvl="1"/>
            <a:r>
              <a:rPr lang="en-US" dirty="0" smtClean="0"/>
              <a:t>Sub-bullet</a:t>
            </a:r>
          </a:p>
          <a:p>
            <a:pPr lvl="2"/>
            <a:r>
              <a:rPr lang="en-US" dirty="0" smtClean="0"/>
              <a:t>Sub-sub bullet</a:t>
            </a:r>
          </a:p>
        </p:txBody>
      </p:sp>
      <p:sp>
        <p:nvSpPr>
          <p:cNvPr id="14" name="Text Placeholder 16"/>
          <p:cNvSpPr>
            <a:spLocks noGrp="1"/>
          </p:cNvSpPr>
          <p:nvPr>
            <p:ph type="body" sz="quarter" idx="28" hasCustomPrompt="1"/>
            <p:custDataLst>
              <p:tags r:id="rId3"/>
            </p:custDataLst>
          </p:nvPr>
        </p:nvSpPr>
        <p:spPr>
          <a:xfrm>
            <a:off x="339725" y="181006"/>
            <a:ext cx="7589520" cy="449263"/>
          </a:xfrm>
        </p:spPr>
        <p:txBody>
          <a:bodyPr lIns="0" tIns="91440" rIns="0" bIns="0" anchor="t">
            <a:noAutofit/>
          </a:bodyPr>
          <a:lstStyle>
            <a:lvl1pPr marL="0">
              <a:lnSpc>
                <a:spcPct val="100000"/>
              </a:lnSpc>
              <a:spcBef>
                <a:spcPts val="300"/>
              </a:spcBef>
              <a:buNone/>
              <a:defRPr sz="3100" baseline="0">
                <a:latin typeface="+mj-lt"/>
              </a:defRPr>
            </a:lvl1pPr>
          </a:lstStyle>
          <a:p>
            <a:pPr lvl="0"/>
            <a:r>
              <a:rPr lang="en-US" dirty="0" smtClean="0"/>
              <a:t>TEXT DATA TITLE</a:t>
            </a:r>
            <a:endParaRPr lang="en-US" dirty="0"/>
          </a:p>
        </p:txBody>
      </p:sp>
      <p:sp>
        <p:nvSpPr>
          <p:cNvPr id="15" name="Title 8"/>
          <p:cNvSpPr>
            <a:spLocks noGrp="1"/>
          </p:cNvSpPr>
          <p:nvPr>
            <p:ph type="title" hasCustomPrompt="1"/>
            <p:custDataLst>
              <p:tags r:id="rId4"/>
            </p:custDataLst>
          </p:nvPr>
        </p:nvSpPr>
        <p:spPr>
          <a:xfrm>
            <a:off x="339725" y="648259"/>
            <a:ext cx="7589520" cy="365760"/>
          </a:xfrm>
          <a:prstGeom prst="rect">
            <a:avLst/>
          </a:prstGeom>
        </p:spPr>
        <p:txBody>
          <a:bodyPr bIns="0" anchor="b"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2000" cap="none" baseline="0">
                <a:solidFill>
                  <a:schemeClr val="bg1"/>
                </a:solidFill>
                <a:latin typeface="Futura Bk" pitchFamily="34" charset="0"/>
              </a:defRPr>
            </a:lvl1pPr>
          </a:lstStyle>
          <a:p>
            <a:r>
              <a:rPr lang="en-US" dirty="0" smtClean="0"/>
              <a:t>Action subtitle</a:t>
            </a:r>
            <a:endParaRPr lang="en-US" dirty="0"/>
          </a:p>
        </p:txBody>
      </p:sp>
    </p:spTree>
    <p:extLst>
      <p:ext uri="{BB962C8B-B14F-4D97-AF65-F5344CB8AC3E}">
        <p14:creationId xmlns:p14="http://schemas.microsoft.com/office/powerpoint/2010/main" val="1194975092"/>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6" cstate="screen">
            <a:lum/>
          </a:blip>
          <a:srcRect/>
          <a:stretch>
            <a:fillRect/>
          </a:stretch>
        </p:blipFill>
        <p:spPr bwMode="auto">
          <a:xfrm>
            <a:off x="8492159" y="6254752"/>
            <a:ext cx="390525" cy="390525"/>
          </a:xfrm>
          <a:prstGeom prst="rect">
            <a:avLst/>
          </a:prstGeom>
          <a:noFill/>
          <a:ln w="9525">
            <a:noFill/>
            <a:miter lim="800000"/>
            <a:headEnd/>
            <a:tailEnd/>
          </a:ln>
          <a:effectLst/>
        </p:spPr>
      </p:pic>
      <p:sp>
        <p:nvSpPr>
          <p:cNvPr id="6" name="Slide Number Placeholder 3"/>
          <p:cNvSpPr txBox="1">
            <a:spLocks noGrp="1"/>
          </p:cNvSpPr>
          <p:nvPr userDrawn="1">
            <p:custDataLst>
              <p:tags r:id="rId1"/>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7" name="Text Box 16"/>
          <p:cNvSpPr txBox="1">
            <a:spLocks noChangeArrowheads="1"/>
          </p:cNvSpPr>
          <p:nvPr userDrawn="1">
            <p:custDataLst>
              <p:tags r:id="rId2"/>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
        <p:nvSpPr>
          <p:cNvPr id="16" name="Content Placeholder 2"/>
          <p:cNvSpPr>
            <a:spLocks noGrp="1"/>
          </p:cNvSpPr>
          <p:nvPr>
            <p:ph idx="1"/>
            <p:custDataLst>
              <p:tags r:id="rId3"/>
            </p:custDataLst>
          </p:nvPr>
        </p:nvSpPr>
        <p:spPr>
          <a:xfrm>
            <a:off x="749808" y="1600200"/>
            <a:ext cx="7589520" cy="4663440"/>
          </a:xfrm>
          <a:prstGeom prst="rect">
            <a:avLst/>
          </a:prstGeom>
        </p:spPr>
        <p:txBody>
          <a:bodyPr lIns="0">
            <a:noAutofit/>
          </a:bodyPr>
          <a:lstStyle>
            <a:lvl1pPr marL="0" indent="0" algn="l" rtl="0" eaLnBrk="0" fontAlgn="base" hangingPunct="0">
              <a:lnSpc>
                <a:spcPct val="90000"/>
              </a:lnSpc>
              <a:spcBef>
                <a:spcPct val="25000"/>
              </a:spcBef>
              <a:spcAft>
                <a:spcPct val="10000"/>
              </a:spcAft>
              <a:buClr>
                <a:srgbClr val="ABA69F"/>
              </a:buClr>
              <a:buNone/>
              <a:defRPr lang="en-US" sz="2000" baseline="0" dirty="0" smtClean="0">
                <a:solidFill>
                  <a:schemeClr val="bg1"/>
                </a:solidFill>
                <a:latin typeface="+mn-lt"/>
                <a:ea typeface="+mn-ea"/>
                <a:cs typeface="+mn-cs"/>
              </a:defRPr>
            </a:lvl1pPr>
            <a:lvl2pPr algn="l" rtl="0" eaLnBrk="0" fontAlgn="base" hangingPunct="0">
              <a:lnSpc>
                <a:spcPct val="90000"/>
              </a:lnSpc>
              <a:spcBef>
                <a:spcPct val="25000"/>
              </a:spcBef>
              <a:spcAft>
                <a:spcPct val="10000"/>
              </a:spcAft>
              <a:buClr>
                <a:srgbClr val="898B8F"/>
              </a:buClr>
              <a:defRPr lang="en-US" sz="1600" baseline="0" dirty="0" smtClean="0">
                <a:solidFill>
                  <a:schemeClr val="bg1"/>
                </a:solidFill>
                <a:latin typeface="+mn-lt"/>
              </a:defRPr>
            </a:lvl2pPr>
            <a:lvl3pPr marL="628650" indent="-117475" algn="l" rtl="0" eaLnBrk="0" fontAlgn="base" hangingPunct="0">
              <a:lnSpc>
                <a:spcPct val="90000"/>
              </a:lnSpc>
              <a:spcBef>
                <a:spcPct val="25000"/>
              </a:spcBef>
              <a:spcAft>
                <a:spcPct val="10000"/>
              </a:spcAft>
              <a:buClr>
                <a:srgbClr val="898B8F"/>
              </a:buClr>
              <a:buSzPct val="80000"/>
              <a:buFont typeface="Futura Bk" pitchFamily="34" charset="0"/>
              <a:buChar char="–"/>
              <a:defRPr lang="en-US" sz="1200" baseline="0" dirty="0" smtClean="0">
                <a:solidFill>
                  <a:schemeClr val="bg1"/>
                </a:solidFill>
                <a:latin typeface="+mn-lt"/>
              </a:defRPr>
            </a:lvl3pPr>
            <a:lvl4pPr marL="804863" indent="-119063" algn="l" rtl="0" eaLnBrk="0" fontAlgn="base" hangingPunct="0">
              <a:lnSpc>
                <a:spcPct val="90000"/>
              </a:lnSpc>
              <a:spcBef>
                <a:spcPct val="25000"/>
              </a:spcBef>
              <a:spcAft>
                <a:spcPct val="10000"/>
              </a:spcAft>
              <a:buClr>
                <a:srgbClr val="898B8F"/>
              </a:buClr>
              <a:defRPr lang="en-US" sz="1100" baseline="0" dirty="0" smtClean="0">
                <a:solidFill>
                  <a:schemeClr val="bg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1"/>
            <a:endParaRPr lang="en-US" dirty="0" smtClean="0"/>
          </a:p>
          <a:p>
            <a:pPr lvl="1"/>
            <a:r>
              <a:rPr lang="en-US" dirty="0" smtClean="0"/>
              <a:t>First-level bullet</a:t>
            </a:r>
          </a:p>
          <a:p>
            <a:pPr lvl="2"/>
            <a:r>
              <a:rPr lang="en-US" dirty="0" smtClean="0"/>
              <a:t>Second-level bullet</a:t>
            </a:r>
          </a:p>
          <a:p>
            <a:pPr lvl="3"/>
            <a:r>
              <a:rPr lang="en-US" dirty="0" smtClean="0"/>
              <a:t>Third-level bullet</a:t>
            </a:r>
          </a:p>
        </p:txBody>
      </p:sp>
      <p:sp>
        <p:nvSpPr>
          <p:cNvPr id="17" name="Text Placeholder 16"/>
          <p:cNvSpPr>
            <a:spLocks noGrp="1"/>
          </p:cNvSpPr>
          <p:nvPr>
            <p:ph type="body" sz="quarter" idx="11" hasCustomPrompt="1"/>
            <p:custDataLst>
              <p:tags r:id="rId4"/>
            </p:custDataLst>
          </p:nvPr>
        </p:nvSpPr>
        <p:spPr>
          <a:xfrm>
            <a:off x="339725" y="181006"/>
            <a:ext cx="7589520" cy="449263"/>
          </a:xfrm>
        </p:spPr>
        <p:txBody>
          <a:bodyPr lIns="0" tIns="91440" rIns="0" bIns="0" anchor="t">
            <a:noAutofit/>
          </a:bodyPr>
          <a:lstStyle>
            <a:lvl1pPr marL="0">
              <a:lnSpc>
                <a:spcPct val="100000"/>
              </a:lnSpc>
              <a:spcBef>
                <a:spcPts val="300"/>
              </a:spcBef>
              <a:buNone/>
              <a:defRPr sz="3100" baseline="0">
                <a:latin typeface="+mj-lt"/>
              </a:defRPr>
            </a:lvl1pPr>
          </a:lstStyle>
          <a:p>
            <a:pPr lvl="0"/>
            <a:r>
              <a:rPr lang="en-US" dirty="0" smtClean="0"/>
              <a:t>SINGLE LINE TITLE</a:t>
            </a:r>
            <a:endParaRPr lang="en-US" dirty="0"/>
          </a:p>
        </p:txBody>
      </p:sp>
    </p:spTree>
    <p:extLst>
      <p:ext uri="{BB962C8B-B14F-4D97-AF65-F5344CB8AC3E}">
        <p14:creationId xmlns:p14="http://schemas.microsoft.com/office/powerpoint/2010/main" val="3817200541"/>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6" cstate="screen">
            <a:lum/>
          </a:blip>
          <a:srcRect/>
          <a:stretch>
            <a:fillRect/>
          </a:stretch>
        </p:blipFill>
        <p:spPr bwMode="auto">
          <a:xfrm>
            <a:off x="8492159" y="6254752"/>
            <a:ext cx="390525" cy="390525"/>
          </a:xfrm>
          <a:prstGeom prst="rect">
            <a:avLst/>
          </a:prstGeom>
          <a:noFill/>
          <a:ln w="9525">
            <a:noFill/>
            <a:miter lim="800000"/>
            <a:headEnd/>
            <a:tailEnd/>
          </a:ln>
          <a:effectLst/>
        </p:spPr>
      </p:pic>
      <p:sp>
        <p:nvSpPr>
          <p:cNvPr id="4" name="Slide Number Placeholder 3"/>
          <p:cNvSpPr txBox="1">
            <a:spLocks noGrp="1"/>
          </p:cNvSpPr>
          <p:nvPr userDrawn="1">
            <p:custDataLst>
              <p:tags r:id="rId1"/>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5" name="Text Box 16"/>
          <p:cNvSpPr txBox="1">
            <a:spLocks noChangeArrowheads="1"/>
          </p:cNvSpPr>
          <p:nvPr userDrawn="1">
            <p:custDataLst>
              <p:tags r:id="rId2"/>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
        <p:nvSpPr>
          <p:cNvPr id="6" name="Content Placeholder 2"/>
          <p:cNvSpPr>
            <a:spLocks noGrp="1"/>
          </p:cNvSpPr>
          <p:nvPr>
            <p:ph idx="1" hasCustomPrompt="1"/>
            <p:custDataLst>
              <p:tags r:id="rId3"/>
            </p:custDataLst>
          </p:nvPr>
        </p:nvSpPr>
        <p:spPr>
          <a:xfrm>
            <a:off x="381000" y="1600200"/>
            <a:ext cx="8321040" cy="4663440"/>
          </a:xfrm>
          <a:prstGeom prst="rect">
            <a:avLst/>
          </a:prstGeom>
        </p:spPr>
        <p:txBody>
          <a:bodyPr lIns="0">
            <a:noAutofit/>
          </a:bodyPr>
          <a:lstStyle>
            <a:lvl1pPr marL="0" indent="0" algn="l" rtl="0" eaLnBrk="0" fontAlgn="base" hangingPunct="0">
              <a:lnSpc>
                <a:spcPct val="90000"/>
              </a:lnSpc>
              <a:spcBef>
                <a:spcPct val="25000"/>
              </a:spcBef>
              <a:spcAft>
                <a:spcPct val="10000"/>
              </a:spcAft>
              <a:buClr>
                <a:srgbClr val="ABA69F"/>
              </a:buClr>
              <a:buNone/>
              <a:defRPr lang="en-US" sz="2000" baseline="0" dirty="0" smtClean="0">
                <a:solidFill>
                  <a:schemeClr val="bg1"/>
                </a:solidFill>
                <a:latin typeface="+mn-lt"/>
                <a:ea typeface="+mn-ea"/>
                <a:cs typeface="+mn-cs"/>
              </a:defRPr>
            </a:lvl1pPr>
            <a:lvl2pPr algn="l" rtl="0" eaLnBrk="0" fontAlgn="base" hangingPunct="0">
              <a:lnSpc>
                <a:spcPct val="90000"/>
              </a:lnSpc>
              <a:spcBef>
                <a:spcPct val="25000"/>
              </a:spcBef>
              <a:spcAft>
                <a:spcPct val="10000"/>
              </a:spcAft>
              <a:buClr>
                <a:srgbClr val="898B8F"/>
              </a:buClr>
              <a:defRPr lang="en-US" sz="1600" baseline="0" dirty="0" smtClean="0">
                <a:solidFill>
                  <a:schemeClr val="bg1"/>
                </a:solidFill>
                <a:latin typeface="+mn-lt"/>
              </a:defRPr>
            </a:lvl2pPr>
            <a:lvl3pPr marL="628650" indent="-117475" algn="l" rtl="0" eaLnBrk="0" fontAlgn="base" hangingPunct="0">
              <a:lnSpc>
                <a:spcPct val="90000"/>
              </a:lnSpc>
              <a:spcBef>
                <a:spcPct val="25000"/>
              </a:spcBef>
              <a:spcAft>
                <a:spcPct val="10000"/>
              </a:spcAft>
              <a:buClr>
                <a:srgbClr val="898B8F"/>
              </a:buClr>
              <a:buSzPct val="80000"/>
              <a:buFont typeface="Futura Bk" pitchFamily="34" charset="0"/>
              <a:buChar char="–"/>
              <a:defRPr lang="en-US" sz="1200" baseline="0" dirty="0" smtClean="0">
                <a:solidFill>
                  <a:schemeClr val="bg1"/>
                </a:solidFill>
                <a:latin typeface="+mn-lt"/>
              </a:defRPr>
            </a:lvl3pPr>
            <a:lvl4pPr marL="804863" indent="-119063" algn="l" rtl="0" eaLnBrk="0" fontAlgn="base" hangingPunct="0">
              <a:lnSpc>
                <a:spcPct val="90000"/>
              </a:lnSpc>
              <a:spcBef>
                <a:spcPct val="25000"/>
              </a:spcBef>
              <a:spcAft>
                <a:spcPct val="10000"/>
              </a:spcAft>
              <a:buClr>
                <a:srgbClr val="898B8F"/>
              </a:buClr>
              <a:defRPr lang="en-US" sz="1100" baseline="0" dirty="0" smtClean="0">
                <a:solidFill>
                  <a:schemeClr val="bg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0"/>
            <a:r>
              <a:rPr lang="en-US" dirty="0" smtClean="0"/>
              <a:t>Topic sentence</a:t>
            </a:r>
          </a:p>
          <a:p>
            <a:pPr lvl="1"/>
            <a:r>
              <a:rPr lang="en-US" dirty="0" smtClean="0"/>
              <a:t>First-level bullet</a:t>
            </a:r>
          </a:p>
          <a:p>
            <a:pPr lvl="2"/>
            <a:r>
              <a:rPr lang="en-US" dirty="0" smtClean="0"/>
              <a:t>Second-level bullet</a:t>
            </a:r>
          </a:p>
          <a:p>
            <a:pPr lvl="3"/>
            <a:r>
              <a:rPr lang="en-US" dirty="0" smtClean="0"/>
              <a:t>Third-level bullet</a:t>
            </a:r>
          </a:p>
        </p:txBody>
      </p:sp>
      <p:sp>
        <p:nvSpPr>
          <p:cNvPr id="7" name="Text Placeholder 16"/>
          <p:cNvSpPr>
            <a:spLocks noGrp="1"/>
          </p:cNvSpPr>
          <p:nvPr>
            <p:ph type="body" sz="quarter" idx="11" hasCustomPrompt="1"/>
            <p:custDataLst>
              <p:tags r:id="rId4"/>
            </p:custDataLst>
          </p:nvPr>
        </p:nvSpPr>
        <p:spPr>
          <a:xfrm>
            <a:off x="339725" y="182886"/>
            <a:ext cx="7589520" cy="449263"/>
          </a:xfrm>
        </p:spPr>
        <p:txBody>
          <a:bodyPr lIns="0" tIns="91440" rIns="0" bIns="0" anchor="t">
            <a:noAutofit/>
          </a:bodyPr>
          <a:lstStyle>
            <a:lvl1pPr marL="0">
              <a:lnSpc>
                <a:spcPct val="100000"/>
              </a:lnSpc>
              <a:spcBef>
                <a:spcPts val="300"/>
              </a:spcBef>
              <a:buNone/>
              <a:defRPr sz="3100" baseline="0">
                <a:latin typeface="+mj-lt"/>
              </a:defRPr>
            </a:lvl1pPr>
          </a:lstStyle>
          <a:p>
            <a:pPr lvl="0"/>
            <a:r>
              <a:rPr lang="en-US" dirty="0" smtClean="0"/>
              <a:t>BULLETED LIST TITLE</a:t>
            </a:r>
            <a:endParaRPr lang="en-US" dirty="0"/>
          </a:p>
        </p:txBody>
      </p:sp>
    </p:spTree>
    <p:extLst>
      <p:ext uri="{BB962C8B-B14F-4D97-AF65-F5344CB8AC3E}">
        <p14:creationId xmlns:p14="http://schemas.microsoft.com/office/powerpoint/2010/main" val="354398744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5" y="420624"/>
            <a:ext cx="8375650" cy="439737"/>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bg1"/>
                </a:solidFill>
                <a:latin typeface="Futura Bk" pitchFamily="34" charset="0"/>
              </a:defRPr>
            </a:lvl1pPr>
          </a:lstStyle>
          <a:p>
            <a:r>
              <a:rPr lang="en-US" dirty="0" smtClean="0"/>
              <a:t>SINGLE LINE TITLE</a:t>
            </a:r>
            <a:endParaRPr lang="en-US" dirty="0"/>
          </a:p>
        </p:txBody>
      </p:sp>
      <p:sp>
        <p:nvSpPr>
          <p:cNvPr id="27" name="Text Placeholder 26"/>
          <p:cNvSpPr>
            <a:spLocks noGrp="1"/>
          </p:cNvSpPr>
          <p:nvPr>
            <p:ph type="body" sz="quarter" idx="10"/>
          </p:nvPr>
        </p:nvSpPr>
        <p:spPr>
          <a:xfrm>
            <a:off x="365760" y="1138238"/>
            <a:ext cx="8348472" cy="4991290"/>
          </a:xfrm>
          <a:prstGeom prst="rect">
            <a:avLst/>
          </a:prstGeom>
        </p:spPr>
        <p:txBody>
          <a:bodyPr/>
          <a:lstStyle>
            <a:lvl1pPr>
              <a:lnSpc>
                <a:spcPct val="110000"/>
              </a:lnSpc>
              <a:spcBef>
                <a:spcPts val="1000"/>
              </a:spcBef>
              <a:defRPr/>
            </a:lvl1pPr>
            <a:lvl2pPr marL="342900" indent="-114300">
              <a:lnSpc>
                <a:spcPct val="110000"/>
              </a:lnSpc>
              <a:spcBef>
                <a:spcPts val="500"/>
              </a:spcBef>
              <a:buSzPct val="80000"/>
              <a:buFont typeface="Arial" pitchFamily="34" charset="0"/>
              <a:buChar char="•"/>
              <a:defRPr/>
            </a:lvl2pPr>
            <a:lvl3pPr marL="571500" indent="-168275">
              <a:lnSpc>
                <a:spcPct val="110000"/>
              </a:lnSpc>
              <a:spcBef>
                <a:spcPts val="400"/>
              </a:spcBef>
              <a:buFont typeface="Futura Bk" pitchFamily="34" charset="0"/>
              <a:buChar char="−"/>
              <a:defRPr sz="1200"/>
            </a:lvl3pPr>
            <a:lvl4pPr marL="800100" indent="-114300">
              <a:lnSpc>
                <a:spcPct val="110000"/>
              </a:lnSpc>
              <a:spcBef>
                <a:spcPts val="400"/>
              </a:spcBef>
              <a:buSzPct val="80000"/>
              <a:buFont typeface="Arial" pitchFamily="34" charset="0"/>
              <a:buChar char="•"/>
              <a:defRPr sz="1200"/>
            </a:lvl4pPr>
            <a:lvl5pPr marL="1028700" indent="-174625">
              <a:lnSpc>
                <a:spcPct val="110000"/>
              </a:lnSpc>
              <a:spcBef>
                <a:spcPts val="400"/>
              </a:spcBef>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p:cNvPicPr>
            <a:picLocks noChangeAspect="1" noChangeArrowheads="1"/>
          </p:cNvPicPr>
          <p:nvPr userDrawn="1"/>
        </p:nvPicPr>
        <p:blipFill>
          <a:blip r:embed="rId2" cstate="print">
            <a:lum/>
          </a:blip>
          <a:srcRect/>
          <a:stretch>
            <a:fillRect/>
          </a:stretch>
        </p:blipFill>
        <p:spPr bwMode="auto">
          <a:xfrm>
            <a:off x="8492151" y="6254750"/>
            <a:ext cx="390525" cy="39052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Units of Measure">
    <p:spTree>
      <p:nvGrpSpPr>
        <p:cNvPr id="1" name=""/>
        <p:cNvGrpSpPr/>
        <p:nvPr/>
      </p:nvGrpSpPr>
      <p:grpSpPr>
        <a:xfrm>
          <a:off x="0" y="0"/>
          <a:ext cx="0" cy="0"/>
          <a:chOff x="0" y="0"/>
          <a:chExt cx="0" cy="0"/>
        </a:xfrm>
      </p:grpSpPr>
      <p:sp>
        <p:nvSpPr>
          <p:cNvPr id="3" name="Text Placeholder 15"/>
          <p:cNvSpPr>
            <a:spLocks noGrp="1"/>
          </p:cNvSpPr>
          <p:nvPr>
            <p:ph type="body" sz="quarter" idx="12" hasCustomPrompt="1"/>
          </p:nvPr>
        </p:nvSpPr>
        <p:spPr>
          <a:xfrm>
            <a:off x="339724" y="1188576"/>
            <a:ext cx="5486400" cy="201168"/>
          </a:xfrm>
        </p:spPr>
        <p:txBody>
          <a:bodyPr lIns="0" rIns="0" anchor="ctr">
            <a:noAutofit/>
          </a:bodyPr>
          <a:lstStyle>
            <a:lvl1pPr>
              <a:buNone/>
              <a:defRPr sz="1400" baseline="0">
                <a:solidFill>
                  <a:schemeClr val="bg1"/>
                </a:solidFill>
                <a:latin typeface="Futura Bk" pitchFamily="34" charset="0"/>
              </a:defRPr>
            </a:lvl1pPr>
          </a:lstStyle>
          <a:p>
            <a:pPr lvl="0"/>
            <a:r>
              <a:rPr lang="en-US" dirty="0" smtClean="0"/>
              <a:t>Units of measure (e.g., $M)</a:t>
            </a:r>
            <a:endParaRPr lang="en-US" dirty="0"/>
          </a:p>
        </p:txBody>
      </p:sp>
      <p:sp>
        <p:nvSpPr>
          <p:cNvPr id="4" name="Title 8"/>
          <p:cNvSpPr>
            <a:spLocks noGrp="1"/>
          </p:cNvSpPr>
          <p:nvPr>
            <p:ph type="title" hasCustomPrompt="1"/>
            <p:custDataLst>
              <p:tags r:id="rId1"/>
            </p:custDataLst>
          </p:nvPr>
        </p:nvSpPr>
        <p:spPr>
          <a:xfrm>
            <a:off x="339725" y="733984"/>
            <a:ext cx="7589520" cy="365760"/>
          </a:xfrm>
          <a:prstGeom prst="rect">
            <a:avLst/>
          </a:prstGeom>
        </p:spPr>
        <p:txBody>
          <a:bodyPr bIns="0" anchor="b"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2000" cap="none" baseline="0">
                <a:solidFill>
                  <a:schemeClr val="bg1"/>
                </a:solidFill>
                <a:latin typeface="Futura Bk" pitchFamily="34" charset="0"/>
              </a:defRPr>
            </a:lvl1pPr>
          </a:lstStyle>
          <a:p>
            <a:r>
              <a:rPr lang="en-US" dirty="0" smtClean="0"/>
              <a:t>Action subtitle</a:t>
            </a:r>
            <a:endParaRPr lang="en-US" dirty="0"/>
          </a:p>
        </p:txBody>
      </p:sp>
      <p:sp>
        <p:nvSpPr>
          <p:cNvPr id="5" name="Text Placeholder 16"/>
          <p:cNvSpPr>
            <a:spLocks noGrp="1"/>
          </p:cNvSpPr>
          <p:nvPr>
            <p:ph type="body" sz="quarter" idx="11" hasCustomPrompt="1"/>
            <p:custDataLst>
              <p:tags r:id="rId2"/>
            </p:custDataLst>
          </p:nvPr>
        </p:nvSpPr>
        <p:spPr>
          <a:xfrm>
            <a:off x="339725" y="181006"/>
            <a:ext cx="7589520" cy="449263"/>
          </a:xfrm>
        </p:spPr>
        <p:txBody>
          <a:bodyPr lIns="0" tIns="91440" rIns="0" bIns="0" anchor="t">
            <a:noAutofit/>
          </a:bodyPr>
          <a:lstStyle>
            <a:lvl1pPr marL="0">
              <a:lnSpc>
                <a:spcPct val="100000"/>
              </a:lnSpc>
              <a:spcBef>
                <a:spcPts val="300"/>
              </a:spcBef>
              <a:buNone/>
              <a:defRPr sz="3100" baseline="0">
                <a:latin typeface="+mj-lt"/>
              </a:defRPr>
            </a:lvl1pPr>
          </a:lstStyle>
          <a:p>
            <a:pPr lvl="0"/>
            <a:r>
              <a:rPr lang="en-US" dirty="0" smtClean="0"/>
              <a:t>DATA CHART TITLE</a:t>
            </a:r>
            <a:endParaRPr lang="en-US" dirty="0"/>
          </a:p>
        </p:txBody>
      </p:sp>
      <p:pic>
        <p:nvPicPr>
          <p:cNvPr id="6" name="Picture 2"/>
          <p:cNvPicPr>
            <a:picLocks noChangeAspect="1" noChangeArrowheads="1"/>
          </p:cNvPicPr>
          <p:nvPr userDrawn="1"/>
        </p:nvPicPr>
        <p:blipFill>
          <a:blip r:embed="rId6" cstate="screen">
            <a:lum/>
          </a:blip>
          <a:srcRect/>
          <a:stretch>
            <a:fillRect/>
          </a:stretch>
        </p:blipFill>
        <p:spPr bwMode="auto">
          <a:xfrm>
            <a:off x="8492159" y="6254752"/>
            <a:ext cx="390525" cy="390525"/>
          </a:xfrm>
          <a:prstGeom prst="rect">
            <a:avLst/>
          </a:prstGeom>
          <a:noFill/>
          <a:ln w="9525">
            <a:noFill/>
            <a:miter lim="800000"/>
            <a:headEnd/>
            <a:tailEnd/>
          </a:ln>
          <a:effectLst/>
        </p:spPr>
      </p:pic>
      <p:sp>
        <p:nvSpPr>
          <p:cNvPr id="7" name="Slide Number Placeholder 3"/>
          <p:cNvSpPr txBox="1">
            <a:spLocks noGrp="1"/>
          </p:cNvSpPr>
          <p:nvPr userDrawn="1">
            <p:custDataLst>
              <p:tags r:id="rId3"/>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8" name="Text Box 16"/>
          <p:cNvSpPr txBox="1">
            <a:spLocks noChangeArrowheads="1"/>
          </p:cNvSpPr>
          <p:nvPr userDrawn="1">
            <p:custDataLst>
              <p:tags r:id="rId4"/>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Tree>
    <p:extLst>
      <p:ext uri="{BB962C8B-B14F-4D97-AF65-F5344CB8AC3E}">
        <p14:creationId xmlns:p14="http://schemas.microsoft.com/office/powerpoint/2010/main" val="67373207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Title ">
    <p:spTree>
      <p:nvGrpSpPr>
        <p:cNvPr id="1" name=""/>
        <p:cNvGrpSpPr/>
        <p:nvPr/>
      </p:nvGrpSpPr>
      <p:grpSpPr>
        <a:xfrm>
          <a:off x="0" y="0"/>
          <a:ext cx="0" cy="0"/>
          <a:chOff x="0" y="0"/>
          <a:chExt cx="0" cy="0"/>
        </a:xfrm>
      </p:grpSpPr>
      <p:sp>
        <p:nvSpPr>
          <p:cNvPr id="3" name="Picture Placeholder 13"/>
          <p:cNvSpPr>
            <a:spLocks noGrp="1"/>
          </p:cNvSpPr>
          <p:nvPr>
            <p:ph type="pic" sz="quarter" idx="12"/>
          </p:nvPr>
        </p:nvSpPr>
        <p:spPr>
          <a:xfrm>
            <a:off x="4580313" y="1518399"/>
            <a:ext cx="3749300" cy="2238956"/>
          </a:xfrm>
        </p:spPr>
        <p:txBody>
          <a:bodyPr/>
          <a:lstStyle/>
          <a:p>
            <a:r>
              <a:rPr lang="en-US" dirty="0" smtClean="0"/>
              <a:t>Click icon to add picture</a:t>
            </a:r>
            <a:endParaRPr lang="en-US" dirty="0"/>
          </a:p>
        </p:txBody>
      </p:sp>
      <p:sp>
        <p:nvSpPr>
          <p:cNvPr id="4" name="Content Placeholder 2"/>
          <p:cNvSpPr>
            <a:spLocks noGrp="1"/>
          </p:cNvSpPr>
          <p:nvPr>
            <p:ph idx="1" hasCustomPrompt="1"/>
          </p:nvPr>
        </p:nvSpPr>
        <p:spPr>
          <a:xfrm>
            <a:off x="339726" y="1518397"/>
            <a:ext cx="3916391" cy="731520"/>
          </a:xfrm>
          <a:prstGeom prst="rect">
            <a:avLst/>
          </a:prstGeom>
        </p:spPr>
        <p:txBody>
          <a:bodyPr lIns="0">
            <a:noAutofit/>
          </a:bodyPr>
          <a:lstStyle>
            <a:lvl1pPr marL="174625" indent="-174625" algn="l" rtl="0" eaLnBrk="0" fontAlgn="base" hangingPunct="0">
              <a:lnSpc>
                <a:spcPct val="90000"/>
              </a:lnSpc>
              <a:spcBef>
                <a:spcPct val="25000"/>
              </a:spcBef>
              <a:spcAft>
                <a:spcPct val="10000"/>
              </a:spcAft>
              <a:buClr>
                <a:schemeClr val="bg1"/>
              </a:buClr>
              <a:buSzPct val="100000"/>
              <a:buFont typeface="Arial" pitchFamily="34" charset="0"/>
              <a:buChar char="•"/>
              <a:defRPr lang="en-US" sz="1400" baseline="0" dirty="0" smtClean="0">
                <a:solidFill>
                  <a:schemeClr val="bg1"/>
                </a:solidFill>
                <a:latin typeface="+mn-lt"/>
                <a:ea typeface="+mn-ea"/>
                <a:cs typeface="+mn-cs"/>
              </a:defRPr>
            </a:lvl1pPr>
            <a:lvl2pPr algn="l" rtl="0" eaLnBrk="0" fontAlgn="base" hangingPunct="0">
              <a:lnSpc>
                <a:spcPct val="90000"/>
              </a:lnSpc>
              <a:spcBef>
                <a:spcPct val="25000"/>
              </a:spcBef>
              <a:spcAft>
                <a:spcPct val="10000"/>
              </a:spcAft>
              <a:buClr>
                <a:schemeClr val="bg1"/>
              </a:buClr>
              <a:buSzPct val="100000"/>
              <a:buFont typeface="Futura Bk" pitchFamily="34" charset="0"/>
              <a:buChar char="–"/>
              <a:defRPr lang="en-US" sz="1200" baseline="0" dirty="0" smtClean="0">
                <a:solidFill>
                  <a:schemeClr val="bg1"/>
                </a:solidFill>
                <a:latin typeface="+mn-lt"/>
              </a:defRPr>
            </a:lvl2pPr>
            <a:lvl3pPr marL="628650" indent="-117475" algn="l" rtl="0" eaLnBrk="0" fontAlgn="base" hangingPunct="0">
              <a:lnSpc>
                <a:spcPct val="90000"/>
              </a:lnSpc>
              <a:spcBef>
                <a:spcPct val="25000"/>
              </a:spcBef>
              <a:spcAft>
                <a:spcPct val="10000"/>
              </a:spcAft>
              <a:buClr>
                <a:schemeClr val="bg1"/>
              </a:buClr>
              <a:buSzPct val="100000"/>
              <a:buFont typeface="Arial" pitchFamily="34" charset="0"/>
              <a:buChar char="•"/>
              <a:defRPr lang="en-US" sz="1100" baseline="0" dirty="0" smtClean="0">
                <a:solidFill>
                  <a:schemeClr val="bg1"/>
                </a:solidFill>
                <a:latin typeface="+mn-lt"/>
              </a:defRPr>
            </a:lvl3pPr>
            <a:lvl4pPr marL="804863" indent="-119063" algn="l" rtl="0" eaLnBrk="0" fontAlgn="base" hangingPunct="0">
              <a:lnSpc>
                <a:spcPct val="90000"/>
              </a:lnSpc>
              <a:spcBef>
                <a:spcPct val="25000"/>
              </a:spcBef>
              <a:spcAft>
                <a:spcPct val="10000"/>
              </a:spcAft>
              <a:buClr>
                <a:srgbClr val="898B8F"/>
              </a:buClr>
              <a:buNone/>
              <a:defRPr lang="en-US" sz="1100" baseline="0" dirty="0" smtClean="0">
                <a:solidFill>
                  <a:schemeClr val="tx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0"/>
            <a:r>
              <a:rPr lang="en-US" dirty="0" smtClean="0"/>
              <a:t>Main bullet</a:t>
            </a:r>
          </a:p>
          <a:p>
            <a:pPr lvl="1"/>
            <a:r>
              <a:rPr lang="en-US" dirty="0" smtClean="0"/>
              <a:t>Sub-bullet</a:t>
            </a:r>
          </a:p>
          <a:p>
            <a:pPr lvl="2"/>
            <a:r>
              <a:rPr lang="en-US" dirty="0" smtClean="0"/>
              <a:t>Sub-sub bullet</a:t>
            </a:r>
          </a:p>
        </p:txBody>
      </p:sp>
      <p:sp>
        <p:nvSpPr>
          <p:cNvPr id="5" name="Text Placeholder 16"/>
          <p:cNvSpPr>
            <a:spLocks noGrp="1"/>
          </p:cNvSpPr>
          <p:nvPr>
            <p:ph type="body" sz="quarter" idx="11" hasCustomPrompt="1"/>
            <p:custDataLst>
              <p:tags r:id="rId1"/>
            </p:custDataLst>
          </p:nvPr>
        </p:nvSpPr>
        <p:spPr>
          <a:xfrm>
            <a:off x="339725" y="181006"/>
            <a:ext cx="7589520" cy="449263"/>
          </a:xfrm>
        </p:spPr>
        <p:txBody>
          <a:bodyPr lIns="0" tIns="91440" rIns="0" bIns="0" anchor="t">
            <a:noAutofit/>
          </a:bodyPr>
          <a:lstStyle>
            <a:lvl1pPr marL="0">
              <a:lnSpc>
                <a:spcPct val="100000"/>
              </a:lnSpc>
              <a:spcBef>
                <a:spcPts val="300"/>
              </a:spcBef>
              <a:buNone/>
              <a:defRPr sz="3100" baseline="0">
                <a:latin typeface="+mj-lt"/>
              </a:defRPr>
            </a:lvl1pPr>
          </a:lstStyle>
          <a:p>
            <a:pPr lvl="0"/>
            <a:r>
              <a:rPr lang="en-US" dirty="0" smtClean="0"/>
              <a:t>PICTURE TITLE</a:t>
            </a:r>
            <a:endParaRPr lang="en-US" dirty="0"/>
          </a:p>
        </p:txBody>
      </p:sp>
      <p:pic>
        <p:nvPicPr>
          <p:cNvPr id="6" name="Picture 2"/>
          <p:cNvPicPr>
            <a:picLocks noChangeAspect="1" noChangeArrowheads="1"/>
          </p:cNvPicPr>
          <p:nvPr userDrawn="1"/>
        </p:nvPicPr>
        <p:blipFill>
          <a:blip r:embed="rId5" cstate="screen">
            <a:lum/>
          </a:blip>
          <a:srcRect/>
          <a:stretch>
            <a:fillRect/>
          </a:stretch>
        </p:blipFill>
        <p:spPr bwMode="auto">
          <a:xfrm>
            <a:off x="8492159" y="6254752"/>
            <a:ext cx="390525" cy="390525"/>
          </a:xfrm>
          <a:prstGeom prst="rect">
            <a:avLst/>
          </a:prstGeom>
          <a:noFill/>
          <a:ln w="9525">
            <a:noFill/>
            <a:miter lim="800000"/>
            <a:headEnd/>
            <a:tailEnd/>
          </a:ln>
          <a:effectLst/>
        </p:spPr>
      </p:pic>
      <p:sp>
        <p:nvSpPr>
          <p:cNvPr id="7" name="Slide Number Placeholder 3"/>
          <p:cNvSpPr txBox="1">
            <a:spLocks noGrp="1"/>
          </p:cNvSpPr>
          <p:nvPr userDrawn="1">
            <p:custDataLst>
              <p:tags r:id="rId2"/>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8" name="Text Box 16"/>
          <p:cNvSpPr txBox="1">
            <a:spLocks noChangeArrowheads="1"/>
          </p:cNvSpPr>
          <p:nvPr userDrawn="1">
            <p:custDataLst>
              <p:tags r:id="rId3"/>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Tree>
    <p:extLst>
      <p:ext uri="{BB962C8B-B14F-4D97-AF65-F5344CB8AC3E}">
        <p14:creationId xmlns:p14="http://schemas.microsoft.com/office/powerpoint/2010/main" val="77436824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15" name="Object 14" hidden="1"/>
          <p:cNvGraphicFramePr>
            <a:graphicFrameLocks/>
          </p:cNvGraphicFramePr>
          <p:nvPr>
            <p:custDataLst>
              <p:tags r:id="rId2"/>
            </p:custDataLst>
          </p:nvPr>
        </p:nvGraphicFramePr>
        <p:xfrm>
          <a:off x="0" y="5"/>
          <a:ext cx="158750" cy="158751"/>
        </p:xfrm>
        <a:graphic>
          <a:graphicData uri="http://schemas.openxmlformats.org/presentationml/2006/ole">
            <mc:AlternateContent xmlns:mc="http://schemas.openxmlformats.org/markup-compatibility/2006">
              <mc:Choice xmlns:v="urn:schemas-microsoft-com:vml" Requires="v">
                <p:oleObj spid="_x0000_s2373"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5"/>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3"/>
          <p:cNvSpPr txBox="1">
            <a:spLocks noGrp="1"/>
          </p:cNvSpPr>
          <p:nvPr userDrawn="1">
            <p:custDataLst>
              <p:tags r:id="rId3"/>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11" name="Text Box 16"/>
          <p:cNvSpPr txBox="1">
            <a:spLocks noChangeArrowheads="1"/>
          </p:cNvSpPr>
          <p:nvPr userDrawn="1">
            <p:custDataLst>
              <p:tags r:id="rId4"/>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
        <p:nvSpPr>
          <p:cNvPr id="9" name="Text Placeholder 16"/>
          <p:cNvSpPr>
            <a:spLocks noGrp="1"/>
          </p:cNvSpPr>
          <p:nvPr>
            <p:ph type="body" sz="quarter" idx="11" hasCustomPrompt="1"/>
            <p:custDataLst>
              <p:tags r:id="rId5"/>
            </p:custDataLst>
          </p:nvPr>
        </p:nvSpPr>
        <p:spPr>
          <a:xfrm>
            <a:off x="339725" y="181006"/>
            <a:ext cx="7589520" cy="449263"/>
          </a:xfrm>
        </p:spPr>
        <p:txBody>
          <a:bodyPr lIns="0" tIns="91440" rIns="0" bIns="0" anchor="t">
            <a:noAutofit/>
          </a:bodyPr>
          <a:lstStyle>
            <a:lvl1pPr marL="0">
              <a:lnSpc>
                <a:spcPct val="100000"/>
              </a:lnSpc>
              <a:spcBef>
                <a:spcPts val="0"/>
              </a:spcBef>
              <a:buNone/>
              <a:defRPr sz="3100" baseline="0">
                <a:latin typeface="+mj-lt"/>
              </a:defRPr>
            </a:lvl1pPr>
          </a:lstStyle>
          <a:p>
            <a:pPr lvl="0"/>
            <a:r>
              <a:rPr lang="en-US" dirty="0" smtClean="0"/>
              <a:t>BLANK SLIDE TITLE</a:t>
            </a:r>
            <a:endParaRPr lang="en-US" dirty="0"/>
          </a:p>
        </p:txBody>
      </p:sp>
      <p:pic>
        <p:nvPicPr>
          <p:cNvPr id="12" name="Picture 2"/>
          <p:cNvPicPr>
            <a:picLocks noChangeAspect="1" noChangeArrowheads="1"/>
          </p:cNvPicPr>
          <p:nvPr userDrawn="1"/>
        </p:nvPicPr>
        <p:blipFill>
          <a:blip r:embed="rId8" cstate="screen">
            <a:lum/>
          </a:blip>
          <a:srcRect/>
          <a:stretch>
            <a:fillRect/>
          </a:stretch>
        </p:blipFill>
        <p:spPr bwMode="auto">
          <a:xfrm>
            <a:off x="8492159" y="6254752"/>
            <a:ext cx="390525" cy="390525"/>
          </a:xfrm>
          <a:prstGeom prst="rect">
            <a:avLst/>
          </a:prstGeom>
          <a:noFill/>
          <a:ln w="9525">
            <a:noFill/>
            <a:miter lim="800000"/>
            <a:headEnd/>
            <a:tailEnd/>
          </a:ln>
          <a:effectLst/>
        </p:spPr>
      </p:pic>
    </p:spTree>
    <p:extLst>
      <p:ext uri="{BB962C8B-B14F-4D97-AF65-F5344CB8AC3E}">
        <p14:creationId xmlns:p14="http://schemas.microsoft.com/office/powerpoint/2010/main" val="1547949553"/>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data with subtitles">
    <p:spTree>
      <p:nvGrpSpPr>
        <p:cNvPr id="1" name=""/>
        <p:cNvGrpSpPr/>
        <p:nvPr/>
      </p:nvGrpSpPr>
      <p:grpSpPr>
        <a:xfrm>
          <a:off x="0" y="0"/>
          <a:ext cx="0" cy="0"/>
          <a:chOff x="0" y="0"/>
          <a:chExt cx="0" cy="0"/>
        </a:xfrm>
      </p:grpSpPr>
      <p:graphicFrame>
        <p:nvGraphicFramePr>
          <p:cNvPr id="13" name="Object 12" hidden="1"/>
          <p:cNvGraphicFramePr>
            <a:graphicFrameLocks/>
          </p:cNvGraphicFramePr>
          <p:nvPr>
            <p:custDataLst>
              <p:tags r:id="rId2"/>
            </p:custDataLst>
          </p:nvPr>
        </p:nvGraphicFramePr>
        <p:xfrm>
          <a:off x="0" y="5"/>
          <a:ext cx="158750" cy="158751"/>
        </p:xfrm>
        <a:graphic>
          <a:graphicData uri="http://schemas.openxmlformats.org/presentationml/2006/ole">
            <mc:AlternateContent xmlns:mc="http://schemas.openxmlformats.org/markup-compatibility/2006">
              <mc:Choice xmlns:v="urn:schemas-microsoft-com:vml" Requires="v">
                <p:oleObj spid="_x0000_s3397"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5"/>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3"/>
          <p:cNvSpPr txBox="1">
            <a:spLocks noGrp="1"/>
          </p:cNvSpPr>
          <p:nvPr userDrawn="1">
            <p:custDataLst>
              <p:tags r:id="rId3"/>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7" name="Text Box 16"/>
          <p:cNvSpPr txBox="1">
            <a:spLocks noChangeArrowheads="1"/>
          </p:cNvSpPr>
          <p:nvPr userDrawn="1">
            <p:custDataLst>
              <p:tags r:id="rId4"/>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
        <p:nvSpPr>
          <p:cNvPr id="28" name="Content Placeholder 2"/>
          <p:cNvSpPr>
            <a:spLocks noGrp="1"/>
          </p:cNvSpPr>
          <p:nvPr userDrawn="1">
            <p:ph idx="1" hasCustomPrompt="1"/>
          </p:nvPr>
        </p:nvSpPr>
        <p:spPr>
          <a:xfrm>
            <a:off x="1645920" y="2075351"/>
            <a:ext cx="5029200" cy="731520"/>
          </a:xfrm>
          <a:prstGeom prst="rect">
            <a:avLst/>
          </a:prstGeom>
        </p:spPr>
        <p:txBody>
          <a:bodyPr lIns="0">
            <a:noAutofit/>
          </a:bodyPr>
          <a:lstStyle>
            <a:lvl1pPr marL="174625" indent="-174625" algn="l" rtl="0" eaLnBrk="0" fontAlgn="base" hangingPunct="0">
              <a:lnSpc>
                <a:spcPct val="90000"/>
              </a:lnSpc>
              <a:spcBef>
                <a:spcPct val="25000"/>
              </a:spcBef>
              <a:spcAft>
                <a:spcPct val="10000"/>
              </a:spcAft>
              <a:buClr>
                <a:schemeClr val="accent5"/>
              </a:buClr>
              <a:buSzPct val="80000"/>
              <a:buFont typeface="Arial" pitchFamily="34" charset="0"/>
              <a:buChar char="•"/>
              <a:defRPr lang="en-US" sz="1400" baseline="0" dirty="0" smtClean="0">
                <a:solidFill>
                  <a:schemeClr val="tx1"/>
                </a:solidFill>
                <a:latin typeface="+mn-lt"/>
                <a:ea typeface="+mn-ea"/>
                <a:cs typeface="+mn-cs"/>
              </a:defRPr>
            </a:lvl1pPr>
            <a:lvl2pPr algn="l" rtl="0" eaLnBrk="0" fontAlgn="base" hangingPunct="0">
              <a:lnSpc>
                <a:spcPct val="90000"/>
              </a:lnSpc>
              <a:spcBef>
                <a:spcPct val="25000"/>
              </a:spcBef>
              <a:spcAft>
                <a:spcPct val="10000"/>
              </a:spcAft>
              <a:buClr>
                <a:schemeClr val="accent5"/>
              </a:buClr>
              <a:buFont typeface="Futura Bk" pitchFamily="34" charset="0"/>
              <a:buChar char="–"/>
              <a:defRPr lang="en-US" sz="1200" baseline="0" dirty="0" smtClean="0">
                <a:solidFill>
                  <a:schemeClr val="tx1"/>
                </a:solidFill>
                <a:latin typeface="+mn-lt"/>
              </a:defRPr>
            </a:lvl2pPr>
            <a:lvl3pPr marL="628650" indent="-117475" algn="l" rtl="0" eaLnBrk="0" fontAlgn="base" hangingPunct="0">
              <a:lnSpc>
                <a:spcPct val="90000"/>
              </a:lnSpc>
              <a:spcBef>
                <a:spcPct val="25000"/>
              </a:spcBef>
              <a:spcAft>
                <a:spcPct val="10000"/>
              </a:spcAft>
              <a:buClr>
                <a:schemeClr val="accent5"/>
              </a:buClr>
              <a:buSzPct val="80000"/>
              <a:buFont typeface="Arial" pitchFamily="34" charset="0"/>
              <a:buChar char="•"/>
              <a:defRPr lang="en-US" sz="1100" baseline="0" dirty="0" smtClean="0">
                <a:solidFill>
                  <a:schemeClr val="tx1"/>
                </a:solidFill>
                <a:latin typeface="+mn-lt"/>
              </a:defRPr>
            </a:lvl3pPr>
            <a:lvl4pPr marL="804863" indent="-119063" algn="l" rtl="0" eaLnBrk="0" fontAlgn="base" hangingPunct="0">
              <a:lnSpc>
                <a:spcPct val="90000"/>
              </a:lnSpc>
              <a:spcBef>
                <a:spcPct val="25000"/>
              </a:spcBef>
              <a:spcAft>
                <a:spcPct val="10000"/>
              </a:spcAft>
              <a:buClr>
                <a:srgbClr val="898B8F"/>
              </a:buClr>
              <a:buNone/>
              <a:defRPr lang="en-US" sz="1100" baseline="0" dirty="0" smtClean="0">
                <a:solidFill>
                  <a:schemeClr val="tx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0"/>
            <a:r>
              <a:rPr lang="en-US" dirty="0" smtClean="0"/>
              <a:t>Main bullet</a:t>
            </a:r>
          </a:p>
          <a:p>
            <a:pPr lvl="1"/>
            <a:r>
              <a:rPr lang="en-US" dirty="0" smtClean="0"/>
              <a:t>Sub-bullet</a:t>
            </a:r>
          </a:p>
          <a:p>
            <a:pPr lvl="2"/>
            <a:r>
              <a:rPr lang="en-US" dirty="0" smtClean="0"/>
              <a:t>Sub-sub bullet</a:t>
            </a:r>
          </a:p>
        </p:txBody>
      </p:sp>
      <p:sp>
        <p:nvSpPr>
          <p:cNvPr id="36" name="Content Placeholder 2"/>
          <p:cNvSpPr>
            <a:spLocks noGrp="1"/>
          </p:cNvSpPr>
          <p:nvPr userDrawn="1">
            <p:ph idx="25" hasCustomPrompt="1"/>
          </p:nvPr>
        </p:nvSpPr>
        <p:spPr>
          <a:xfrm>
            <a:off x="1645920" y="3027760"/>
            <a:ext cx="5029200" cy="731520"/>
          </a:xfrm>
          <a:prstGeom prst="rect">
            <a:avLst/>
          </a:prstGeom>
        </p:spPr>
        <p:txBody>
          <a:bodyPr lIns="0">
            <a:noAutofit/>
          </a:bodyPr>
          <a:lstStyle>
            <a:lvl1pPr marL="174625" indent="-174625" algn="l" rtl="0" eaLnBrk="0" fontAlgn="base" hangingPunct="0">
              <a:lnSpc>
                <a:spcPct val="90000"/>
              </a:lnSpc>
              <a:spcBef>
                <a:spcPct val="25000"/>
              </a:spcBef>
              <a:spcAft>
                <a:spcPct val="10000"/>
              </a:spcAft>
              <a:buClr>
                <a:schemeClr val="accent5"/>
              </a:buClr>
              <a:buSzPct val="80000"/>
              <a:buFont typeface="Arial" pitchFamily="34" charset="0"/>
              <a:buChar char="•"/>
              <a:defRPr lang="en-US" sz="1400" baseline="0" dirty="0" smtClean="0">
                <a:solidFill>
                  <a:schemeClr val="tx1"/>
                </a:solidFill>
                <a:latin typeface="+mn-lt"/>
                <a:ea typeface="+mn-ea"/>
                <a:cs typeface="+mn-cs"/>
              </a:defRPr>
            </a:lvl1pPr>
            <a:lvl2pPr algn="l" rtl="0" eaLnBrk="0" fontAlgn="base" hangingPunct="0">
              <a:lnSpc>
                <a:spcPct val="90000"/>
              </a:lnSpc>
              <a:spcBef>
                <a:spcPct val="25000"/>
              </a:spcBef>
              <a:spcAft>
                <a:spcPct val="10000"/>
              </a:spcAft>
              <a:buClr>
                <a:schemeClr val="accent5"/>
              </a:buClr>
              <a:buFont typeface="Futura Bk" pitchFamily="34" charset="0"/>
              <a:buChar char="–"/>
              <a:defRPr lang="en-US" sz="1200" baseline="0" dirty="0" smtClean="0">
                <a:solidFill>
                  <a:schemeClr val="tx1"/>
                </a:solidFill>
                <a:latin typeface="+mn-lt"/>
              </a:defRPr>
            </a:lvl2pPr>
            <a:lvl3pPr marL="628650" indent="-117475" algn="l" rtl="0" eaLnBrk="0" fontAlgn="base" hangingPunct="0">
              <a:lnSpc>
                <a:spcPct val="90000"/>
              </a:lnSpc>
              <a:spcBef>
                <a:spcPct val="25000"/>
              </a:spcBef>
              <a:spcAft>
                <a:spcPct val="10000"/>
              </a:spcAft>
              <a:buClr>
                <a:schemeClr val="accent5"/>
              </a:buClr>
              <a:buSzPct val="80000"/>
              <a:buFont typeface="Arial" pitchFamily="34" charset="0"/>
              <a:buChar char="•"/>
              <a:defRPr lang="en-US" sz="1100" baseline="0" dirty="0" smtClean="0">
                <a:solidFill>
                  <a:schemeClr val="tx1"/>
                </a:solidFill>
                <a:latin typeface="+mn-lt"/>
              </a:defRPr>
            </a:lvl3pPr>
            <a:lvl4pPr marL="804863" indent="-119063" algn="l" rtl="0" eaLnBrk="0" fontAlgn="base" hangingPunct="0">
              <a:lnSpc>
                <a:spcPct val="90000"/>
              </a:lnSpc>
              <a:spcBef>
                <a:spcPct val="25000"/>
              </a:spcBef>
              <a:spcAft>
                <a:spcPct val="10000"/>
              </a:spcAft>
              <a:buClr>
                <a:srgbClr val="898B8F"/>
              </a:buClr>
              <a:buNone/>
              <a:defRPr lang="en-US" sz="1100" baseline="0" dirty="0" smtClean="0">
                <a:solidFill>
                  <a:schemeClr val="tx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0"/>
            <a:r>
              <a:rPr lang="en-US" dirty="0" smtClean="0"/>
              <a:t>Main bullet</a:t>
            </a:r>
          </a:p>
          <a:p>
            <a:pPr lvl="1"/>
            <a:r>
              <a:rPr lang="en-US" dirty="0" smtClean="0"/>
              <a:t>Sub-bullet</a:t>
            </a:r>
          </a:p>
          <a:p>
            <a:pPr lvl="2"/>
            <a:r>
              <a:rPr lang="en-US" dirty="0" smtClean="0"/>
              <a:t>Sub-sub bullet</a:t>
            </a:r>
          </a:p>
        </p:txBody>
      </p:sp>
      <p:sp>
        <p:nvSpPr>
          <p:cNvPr id="37" name="Content Placeholder 2"/>
          <p:cNvSpPr>
            <a:spLocks noGrp="1"/>
          </p:cNvSpPr>
          <p:nvPr userDrawn="1">
            <p:ph idx="26" hasCustomPrompt="1"/>
          </p:nvPr>
        </p:nvSpPr>
        <p:spPr>
          <a:xfrm>
            <a:off x="1645920" y="3978548"/>
            <a:ext cx="5029200" cy="731520"/>
          </a:xfrm>
          <a:prstGeom prst="rect">
            <a:avLst/>
          </a:prstGeom>
        </p:spPr>
        <p:txBody>
          <a:bodyPr lIns="0">
            <a:noAutofit/>
          </a:bodyPr>
          <a:lstStyle>
            <a:lvl1pPr marL="174625" indent="-174625" algn="l" rtl="0" eaLnBrk="0" fontAlgn="base" hangingPunct="0">
              <a:lnSpc>
                <a:spcPct val="90000"/>
              </a:lnSpc>
              <a:spcBef>
                <a:spcPct val="25000"/>
              </a:spcBef>
              <a:spcAft>
                <a:spcPct val="10000"/>
              </a:spcAft>
              <a:buClr>
                <a:schemeClr val="accent5"/>
              </a:buClr>
              <a:buSzPct val="80000"/>
              <a:buFont typeface="Arial" pitchFamily="34" charset="0"/>
              <a:buChar char="•"/>
              <a:defRPr lang="en-US" sz="1400" baseline="0" dirty="0" smtClean="0">
                <a:solidFill>
                  <a:schemeClr val="tx1"/>
                </a:solidFill>
                <a:latin typeface="+mn-lt"/>
                <a:ea typeface="+mn-ea"/>
                <a:cs typeface="+mn-cs"/>
              </a:defRPr>
            </a:lvl1pPr>
            <a:lvl2pPr algn="l" rtl="0" eaLnBrk="0" fontAlgn="base" hangingPunct="0">
              <a:lnSpc>
                <a:spcPct val="90000"/>
              </a:lnSpc>
              <a:spcBef>
                <a:spcPct val="25000"/>
              </a:spcBef>
              <a:spcAft>
                <a:spcPct val="10000"/>
              </a:spcAft>
              <a:buClr>
                <a:schemeClr val="accent5"/>
              </a:buClr>
              <a:buFont typeface="Futura Bk" pitchFamily="34" charset="0"/>
              <a:buChar char="–"/>
              <a:defRPr lang="en-US" sz="1200" baseline="0" dirty="0" smtClean="0">
                <a:solidFill>
                  <a:schemeClr val="tx1"/>
                </a:solidFill>
                <a:latin typeface="+mn-lt"/>
              </a:defRPr>
            </a:lvl2pPr>
            <a:lvl3pPr marL="628650" indent="-117475" algn="l" rtl="0" eaLnBrk="0" fontAlgn="base" hangingPunct="0">
              <a:lnSpc>
                <a:spcPct val="90000"/>
              </a:lnSpc>
              <a:spcBef>
                <a:spcPct val="25000"/>
              </a:spcBef>
              <a:spcAft>
                <a:spcPct val="10000"/>
              </a:spcAft>
              <a:buClr>
                <a:schemeClr val="accent5"/>
              </a:buClr>
              <a:buSzPct val="80000"/>
              <a:buFont typeface="Arial" pitchFamily="34" charset="0"/>
              <a:buChar char="•"/>
              <a:defRPr lang="en-US" sz="1100" baseline="0" dirty="0" smtClean="0">
                <a:solidFill>
                  <a:schemeClr val="tx1"/>
                </a:solidFill>
                <a:latin typeface="+mn-lt"/>
              </a:defRPr>
            </a:lvl3pPr>
            <a:lvl4pPr marL="804863" indent="-119063" algn="l" rtl="0" eaLnBrk="0" fontAlgn="base" hangingPunct="0">
              <a:lnSpc>
                <a:spcPct val="90000"/>
              </a:lnSpc>
              <a:spcBef>
                <a:spcPct val="25000"/>
              </a:spcBef>
              <a:spcAft>
                <a:spcPct val="10000"/>
              </a:spcAft>
              <a:buClr>
                <a:srgbClr val="898B8F"/>
              </a:buClr>
              <a:buNone/>
              <a:defRPr lang="en-US" sz="1100" baseline="0" dirty="0" smtClean="0">
                <a:solidFill>
                  <a:schemeClr val="tx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0"/>
            <a:r>
              <a:rPr lang="en-US" dirty="0" smtClean="0"/>
              <a:t>Main bullet</a:t>
            </a:r>
          </a:p>
          <a:p>
            <a:pPr lvl="1"/>
            <a:r>
              <a:rPr lang="en-US" dirty="0" smtClean="0"/>
              <a:t>Sub-bullet</a:t>
            </a:r>
          </a:p>
          <a:p>
            <a:pPr lvl="2"/>
            <a:r>
              <a:rPr lang="en-US" dirty="0" smtClean="0"/>
              <a:t>Sub-sub bullet</a:t>
            </a:r>
          </a:p>
        </p:txBody>
      </p:sp>
      <p:sp>
        <p:nvSpPr>
          <p:cNvPr id="38" name="Content Placeholder 2"/>
          <p:cNvSpPr>
            <a:spLocks noGrp="1"/>
          </p:cNvSpPr>
          <p:nvPr userDrawn="1">
            <p:ph idx="27" hasCustomPrompt="1"/>
          </p:nvPr>
        </p:nvSpPr>
        <p:spPr>
          <a:xfrm>
            <a:off x="1645920" y="4930959"/>
            <a:ext cx="5029200" cy="731520"/>
          </a:xfrm>
          <a:prstGeom prst="rect">
            <a:avLst/>
          </a:prstGeom>
        </p:spPr>
        <p:txBody>
          <a:bodyPr lIns="0">
            <a:noAutofit/>
          </a:bodyPr>
          <a:lstStyle>
            <a:lvl1pPr marL="174625" indent="-174625" algn="l" rtl="0" eaLnBrk="0" fontAlgn="base" hangingPunct="0">
              <a:lnSpc>
                <a:spcPct val="90000"/>
              </a:lnSpc>
              <a:spcBef>
                <a:spcPct val="25000"/>
              </a:spcBef>
              <a:spcAft>
                <a:spcPct val="10000"/>
              </a:spcAft>
              <a:buClr>
                <a:schemeClr val="accent5"/>
              </a:buClr>
              <a:buSzPct val="80000"/>
              <a:buFont typeface="Arial" pitchFamily="34" charset="0"/>
              <a:buChar char="•"/>
              <a:defRPr lang="en-US" sz="1400" baseline="0" dirty="0" smtClean="0">
                <a:solidFill>
                  <a:schemeClr val="tx1"/>
                </a:solidFill>
                <a:latin typeface="+mn-lt"/>
                <a:ea typeface="+mn-ea"/>
                <a:cs typeface="+mn-cs"/>
              </a:defRPr>
            </a:lvl1pPr>
            <a:lvl2pPr algn="l" rtl="0" eaLnBrk="0" fontAlgn="base" hangingPunct="0">
              <a:lnSpc>
                <a:spcPct val="90000"/>
              </a:lnSpc>
              <a:spcBef>
                <a:spcPct val="25000"/>
              </a:spcBef>
              <a:spcAft>
                <a:spcPct val="10000"/>
              </a:spcAft>
              <a:buClr>
                <a:schemeClr val="accent5"/>
              </a:buClr>
              <a:buFont typeface="Futura Bk" pitchFamily="34" charset="0"/>
              <a:buChar char="–"/>
              <a:defRPr lang="en-US" sz="1200" baseline="0" dirty="0" smtClean="0">
                <a:solidFill>
                  <a:schemeClr val="tx1"/>
                </a:solidFill>
                <a:latin typeface="+mn-lt"/>
              </a:defRPr>
            </a:lvl2pPr>
            <a:lvl3pPr marL="628650" indent="-117475" algn="l" rtl="0" eaLnBrk="0" fontAlgn="base" hangingPunct="0">
              <a:lnSpc>
                <a:spcPct val="90000"/>
              </a:lnSpc>
              <a:spcBef>
                <a:spcPct val="25000"/>
              </a:spcBef>
              <a:spcAft>
                <a:spcPct val="10000"/>
              </a:spcAft>
              <a:buClr>
                <a:schemeClr val="accent5"/>
              </a:buClr>
              <a:buSzPct val="80000"/>
              <a:buFont typeface="Arial" pitchFamily="34" charset="0"/>
              <a:buChar char="•"/>
              <a:defRPr lang="en-US" sz="1100" baseline="0" dirty="0" smtClean="0">
                <a:solidFill>
                  <a:schemeClr val="tx1"/>
                </a:solidFill>
                <a:latin typeface="+mn-lt"/>
              </a:defRPr>
            </a:lvl3pPr>
            <a:lvl4pPr marL="804863" indent="-119063" algn="l" rtl="0" eaLnBrk="0" fontAlgn="base" hangingPunct="0">
              <a:lnSpc>
                <a:spcPct val="90000"/>
              </a:lnSpc>
              <a:spcBef>
                <a:spcPct val="25000"/>
              </a:spcBef>
              <a:spcAft>
                <a:spcPct val="10000"/>
              </a:spcAft>
              <a:buClr>
                <a:srgbClr val="898B8F"/>
              </a:buClr>
              <a:buNone/>
              <a:defRPr lang="en-US" sz="1100" baseline="0" dirty="0" smtClean="0">
                <a:solidFill>
                  <a:schemeClr val="tx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0"/>
            <a:r>
              <a:rPr lang="en-US" dirty="0" smtClean="0"/>
              <a:t>Main bullet</a:t>
            </a:r>
          </a:p>
          <a:p>
            <a:pPr lvl="1"/>
            <a:r>
              <a:rPr lang="en-US" dirty="0" smtClean="0"/>
              <a:t>Sub-bullet</a:t>
            </a:r>
          </a:p>
          <a:p>
            <a:pPr lvl="2"/>
            <a:r>
              <a:rPr lang="en-US" dirty="0" smtClean="0"/>
              <a:t>Sub-sub bullet</a:t>
            </a:r>
          </a:p>
        </p:txBody>
      </p:sp>
      <p:sp>
        <p:nvSpPr>
          <p:cNvPr id="16" name="Text Placeholder 16"/>
          <p:cNvSpPr>
            <a:spLocks noGrp="1"/>
          </p:cNvSpPr>
          <p:nvPr userDrawn="1">
            <p:ph type="body" sz="quarter" idx="28" hasCustomPrompt="1"/>
            <p:custDataLst>
              <p:tags r:id="rId5"/>
            </p:custDataLst>
          </p:nvPr>
        </p:nvSpPr>
        <p:spPr>
          <a:xfrm>
            <a:off x="339725" y="181006"/>
            <a:ext cx="7589520" cy="449263"/>
          </a:xfrm>
        </p:spPr>
        <p:txBody>
          <a:bodyPr lIns="0" tIns="91440" rIns="0" bIns="0" anchor="t">
            <a:noAutofit/>
          </a:bodyPr>
          <a:lstStyle>
            <a:lvl1pPr marL="0">
              <a:lnSpc>
                <a:spcPct val="100000"/>
              </a:lnSpc>
              <a:spcBef>
                <a:spcPts val="300"/>
              </a:spcBef>
              <a:buNone/>
              <a:defRPr sz="3100" baseline="0">
                <a:latin typeface="+mj-lt"/>
              </a:defRPr>
            </a:lvl1pPr>
          </a:lstStyle>
          <a:p>
            <a:pPr lvl="0"/>
            <a:r>
              <a:rPr lang="en-US" dirty="0" smtClean="0"/>
              <a:t>TEXT DATA TITLE</a:t>
            </a:r>
            <a:endParaRPr lang="en-US" dirty="0"/>
          </a:p>
        </p:txBody>
      </p:sp>
      <p:sp>
        <p:nvSpPr>
          <p:cNvPr id="18" name="Title 8"/>
          <p:cNvSpPr>
            <a:spLocks noGrp="1"/>
          </p:cNvSpPr>
          <p:nvPr>
            <p:ph type="title" hasCustomPrompt="1"/>
            <p:custDataLst>
              <p:tags r:id="rId6"/>
            </p:custDataLst>
          </p:nvPr>
        </p:nvSpPr>
        <p:spPr>
          <a:xfrm>
            <a:off x="339725" y="733984"/>
            <a:ext cx="7589520" cy="365760"/>
          </a:xfrm>
          <a:prstGeom prst="rect">
            <a:avLst/>
          </a:prstGeom>
        </p:spPr>
        <p:txBody>
          <a:bodyPr bIns="0" anchor="b"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2000" cap="none" baseline="0">
                <a:solidFill>
                  <a:schemeClr val="tx1"/>
                </a:solidFill>
                <a:latin typeface="Futura Bk" pitchFamily="34" charset="0"/>
              </a:defRPr>
            </a:lvl1pPr>
          </a:lstStyle>
          <a:p>
            <a:r>
              <a:rPr lang="en-US" dirty="0" smtClean="0"/>
              <a:t>Action subtitle</a:t>
            </a:r>
            <a:endParaRPr lang="en-US" dirty="0"/>
          </a:p>
        </p:txBody>
      </p:sp>
      <p:pic>
        <p:nvPicPr>
          <p:cNvPr id="14" name="Picture 2"/>
          <p:cNvPicPr>
            <a:picLocks noChangeAspect="1" noChangeArrowheads="1"/>
          </p:cNvPicPr>
          <p:nvPr userDrawn="1"/>
        </p:nvPicPr>
        <p:blipFill>
          <a:blip r:embed="rId9" cstate="screen">
            <a:lum/>
          </a:blip>
          <a:srcRect/>
          <a:stretch>
            <a:fillRect/>
          </a:stretch>
        </p:blipFill>
        <p:spPr bwMode="auto">
          <a:xfrm>
            <a:off x="8492159" y="6254752"/>
            <a:ext cx="390525" cy="390525"/>
          </a:xfrm>
          <a:prstGeom prst="rect">
            <a:avLst/>
          </a:prstGeom>
          <a:noFill/>
          <a:ln w="9525">
            <a:noFill/>
            <a:miter lim="800000"/>
            <a:headEnd/>
            <a:tailEnd/>
          </a:ln>
          <a:effectLst/>
        </p:spPr>
      </p:pic>
    </p:spTree>
    <p:extLst>
      <p:ext uri="{BB962C8B-B14F-4D97-AF65-F5344CB8AC3E}">
        <p14:creationId xmlns:p14="http://schemas.microsoft.com/office/powerpoint/2010/main" val="2237066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ata Chart with subtitle">
    <p:spTree>
      <p:nvGrpSpPr>
        <p:cNvPr id="1" name=""/>
        <p:cNvGrpSpPr/>
        <p:nvPr/>
      </p:nvGrpSpPr>
      <p:grpSpPr>
        <a:xfrm>
          <a:off x="0" y="0"/>
          <a:ext cx="0" cy="0"/>
          <a:chOff x="0" y="0"/>
          <a:chExt cx="0" cy="0"/>
        </a:xfrm>
      </p:grpSpPr>
      <p:graphicFrame>
        <p:nvGraphicFramePr>
          <p:cNvPr id="13" name="Object 12" hidden="1"/>
          <p:cNvGraphicFramePr>
            <a:graphicFrameLocks/>
          </p:cNvGraphicFramePr>
          <p:nvPr>
            <p:custDataLst>
              <p:tags r:id="rId2"/>
            </p:custDataLst>
          </p:nvPr>
        </p:nvGraphicFramePr>
        <p:xfrm>
          <a:off x="0" y="5"/>
          <a:ext cx="158750" cy="158751"/>
        </p:xfrm>
        <a:graphic>
          <a:graphicData uri="http://schemas.openxmlformats.org/presentationml/2006/ole">
            <mc:AlternateContent xmlns:mc="http://schemas.openxmlformats.org/markup-compatibility/2006">
              <mc:Choice xmlns:v="urn:schemas-microsoft-com:vml" Requires="v">
                <p:oleObj spid="_x0000_s4421"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5"/>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3"/>
          <p:cNvSpPr txBox="1">
            <a:spLocks noGrp="1"/>
          </p:cNvSpPr>
          <p:nvPr userDrawn="1">
            <p:custDataLst>
              <p:tags r:id="rId3"/>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7" name="Text Box 16"/>
          <p:cNvSpPr txBox="1">
            <a:spLocks noChangeArrowheads="1"/>
          </p:cNvSpPr>
          <p:nvPr userDrawn="1">
            <p:custDataLst>
              <p:tags r:id="rId4"/>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
        <p:nvSpPr>
          <p:cNvPr id="16" name="Text Placeholder 15"/>
          <p:cNvSpPr>
            <a:spLocks noGrp="1"/>
          </p:cNvSpPr>
          <p:nvPr userDrawn="1">
            <p:ph type="body" sz="quarter" idx="12" hasCustomPrompt="1"/>
          </p:nvPr>
        </p:nvSpPr>
        <p:spPr>
          <a:xfrm>
            <a:off x="339724" y="1188576"/>
            <a:ext cx="5486400" cy="201168"/>
          </a:xfrm>
        </p:spPr>
        <p:txBody>
          <a:bodyPr lIns="0" rIns="0" anchor="ctr">
            <a:noAutofit/>
          </a:bodyPr>
          <a:lstStyle>
            <a:lvl1pPr>
              <a:buNone/>
              <a:defRPr sz="1400" baseline="0">
                <a:solidFill>
                  <a:schemeClr val="tx1"/>
                </a:solidFill>
                <a:latin typeface="Futura Bk" pitchFamily="34" charset="0"/>
              </a:defRPr>
            </a:lvl1pPr>
          </a:lstStyle>
          <a:p>
            <a:pPr lvl="0"/>
            <a:r>
              <a:rPr lang="en-US" dirty="0" smtClean="0"/>
              <a:t>Units of measure (e.g., $M)</a:t>
            </a:r>
            <a:endParaRPr lang="en-US" dirty="0"/>
          </a:p>
        </p:txBody>
      </p:sp>
      <p:sp>
        <p:nvSpPr>
          <p:cNvPr id="14" name="Title 8"/>
          <p:cNvSpPr>
            <a:spLocks noGrp="1"/>
          </p:cNvSpPr>
          <p:nvPr userDrawn="1">
            <p:ph type="title" hasCustomPrompt="1"/>
            <p:custDataLst>
              <p:tags r:id="rId5"/>
            </p:custDataLst>
          </p:nvPr>
        </p:nvSpPr>
        <p:spPr>
          <a:xfrm>
            <a:off x="339725" y="733984"/>
            <a:ext cx="7589520" cy="365760"/>
          </a:xfrm>
          <a:prstGeom prst="rect">
            <a:avLst/>
          </a:prstGeom>
        </p:spPr>
        <p:txBody>
          <a:bodyPr lIns="0" rIns="0" bIns="0" anchor="b"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2000" cap="none" baseline="0">
                <a:solidFill>
                  <a:schemeClr val="tx1"/>
                </a:solidFill>
                <a:latin typeface="Futura Bk" pitchFamily="34" charset="0"/>
              </a:defRPr>
            </a:lvl1pPr>
          </a:lstStyle>
          <a:p>
            <a:r>
              <a:rPr lang="en-US" dirty="0" smtClean="0"/>
              <a:t>Action subtitle</a:t>
            </a:r>
            <a:endParaRPr lang="en-US" dirty="0"/>
          </a:p>
        </p:txBody>
      </p:sp>
      <p:sp>
        <p:nvSpPr>
          <p:cNvPr id="15" name="Text Placeholder 16"/>
          <p:cNvSpPr>
            <a:spLocks noGrp="1"/>
          </p:cNvSpPr>
          <p:nvPr userDrawn="1">
            <p:ph type="body" sz="quarter" idx="11" hasCustomPrompt="1"/>
            <p:custDataLst>
              <p:tags r:id="rId6"/>
            </p:custDataLst>
          </p:nvPr>
        </p:nvSpPr>
        <p:spPr>
          <a:xfrm>
            <a:off x="339725" y="181006"/>
            <a:ext cx="7589520" cy="449263"/>
          </a:xfrm>
        </p:spPr>
        <p:txBody>
          <a:bodyPr lIns="0" tIns="91440" rIns="0" bIns="0" anchor="t">
            <a:noAutofit/>
          </a:bodyPr>
          <a:lstStyle>
            <a:lvl1pPr marL="0">
              <a:lnSpc>
                <a:spcPct val="100000"/>
              </a:lnSpc>
              <a:spcBef>
                <a:spcPts val="300"/>
              </a:spcBef>
              <a:buNone/>
              <a:defRPr sz="3100" baseline="0">
                <a:latin typeface="+mj-lt"/>
              </a:defRPr>
            </a:lvl1pPr>
          </a:lstStyle>
          <a:p>
            <a:pPr lvl="0"/>
            <a:r>
              <a:rPr lang="en-US" dirty="0" smtClean="0"/>
              <a:t>DATA CHART TITLE</a:t>
            </a:r>
            <a:endParaRPr lang="en-US" dirty="0"/>
          </a:p>
        </p:txBody>
      </p:sp>
      <p:pic>
        <p:nvPicPr>
          <p:cNvPr id="19" name="Picture 2"/>
          <p:cNvPicPr>
            <a:picLocks noChangeAspect="1" noChangeArrowheads="1"/>
          </p:cNvPicPr>
          <p:nvPr userDrawn="1"/>
        </p:nvPicPr>
        <p:blipFill>
          <a:blip r:embed="rId9" cstate="screen">
            <a:lum/>
          </a:blip>
          <a:srcRect/>
          <a:stretch>
            <a:fillRect/>
          </a:stretch>
        </p:blipFill>
        <p:spPr bwMode="auto">
          <a:xfrm>
            <a:off x="8492159" y="6254752"/>
            <a:ext cx="390525" cy="390525"/>
          </a:xfrm>
          <a:prstGeom prst="rect">
            <a:avLst/>
          </a:prstGeom>
          <a:noFill/>
          <a:ln w="9525">
            <a:noFill/>
            <a:miter lim="800000"/>
            <a:headEnd/>
            <a:tailEnd/>
          </a:ln>
          <a:effectLst/>
        </p:spPr>
      </p:pic>
    </p:spTree>
    <p:extLst>
      <p:ext uri="{BB962C8B-B14F-4D97-AF65-F5344CB8AC3E}">
        <p14:creationId xmlns:p14="http://schemas.microsoft.com/office/powerpoint/2010/main" val="917801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with subtitle">
    <p:spTree>
      <p:nvGrpSpPr>
        <p:cNvPr id="1" name=""/>
        <p:cNvGrpSpPr/>
        <p:nvPr/>
      </p:nvGrpSpPr>
      <p:grpSpPr>
        <a:xfrm>
          <a:off x="0" y="0"/>
          <a:ext cx="0" cy="0"/>
          <a:chOff x="0" y="0"/>
          <a:chExt cx="0" cy="0"/>
        </a:xfrm>
      </p:grpSpPr>
      <p:graphicFrame>
        <p:nvGraphicFramePr>
          <p:cNvPr id="15" name="Object 14" hidden="1"/>
          <p:cNvGraphicFramePr>
            <a:graphicFrameLocks/>
          </p:cNvGraphicFramePr>
          <p:nvPr>
            <p:custDataLst>
              <p:tags r:id="rId2"/>
            </p:custDataLst>
          </p:nvPr>
        </p:nvGraphicFramePr>
        <p:xfrm>
          <a:off x="0" y="5"/>
          <a:ext cx="158750" cy="158751"/>
        </p:xfrm>
        <a:graphic>
          <a:graphicData uri="http://schemas.openxmlformats.org/presentationml/2006/ole">
            <mc:AlternateContent xmlns:mc="http://schemas.openxmlformats.org/markup-compatibility/2006">
              <mc:Choice xmlns:v="urn:schemas-microsoft-com:vml" Requires="v">
                <p:oleObj spid="_x0000_s5445"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5"/>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userDrawn="1">
            <p:ph type="title" hasCustomPrompt="1"/>
            <p:custDataLst>
              <p:tags r:id="rId3"/>
            </p:custDataLst>
          </p:nvPr>
        </p:nvSpPr>
        <p:spPr>
          <a:xfrm>
            <a:off x="339725" y="733984"/>
            <a:ext cx="7589520" cy="365760"/>
          </a:xfrm>
          <a:prstGeom prst="rect">
            <a:avLst/>
          </a:prstGeom>
        </p:spPr>
        <p:txBody>
          <a:bodyPr bIns="0" anchor="b"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2000" cap="none" baseline="0">
                <a:solidFill>
                  <a:schemeClr val="tx1"/>
                </a:solidFill>
                <a:latin typeface="Futura Bk" pitchFamily="34" charset="0"/>
              </a:defRPr>
            </a:lvl1pPr>
          </a:lstStyle>
          <a:p>
            <a:r>
              <a:rPr lang="en-US" dirty="0" smtClean="0"/>
              <a:t>Action subtitle</a:t>
            </a:r>
            <a:endParaRPr lang="en-US" dirty="0"/>
          </a:p>
        </p:txBody>
      </p:sp>
      <p:sp>
        <p:nvSpPr>
          <p:cNvPr id="10" name="Slide Number Placeholder 3"/>
          <p:cNvSpPr txBox="1">
            <a:spLocks noGrp="1"/>
          </p:cNvSpPr>
          <p:nvPr userDrawn="1">
            <p:custDataLst>
              <p:tags r:id="rId4"/>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11" name="Text Box 16"/>
          <p:cNvSpPr txBox="1">
            <a:spLocks noChangeArrowheads="1"/>
          </p:cNvSpPr>
          <p:nvPr userDrawn="1">
            <p:custDataLst>
              <p:tags r:id="rId5"/>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
        <p:nvSpPr>
          <p:cNvPr id="17" name="Text Placeholder 16"/>
          <p:cNvSpPr>
            <a:spLocks noGrp="1"/>
          </p:cNvSpPr>
          <p:nvPr userDrawn="1">
            <p:ph type="body" sz="quarter" idx="11" hasCustomPrompt="1"/>
            <p:custDataLst>
              <p:tags r:id="rId6"/>
            </p:custDataLst>
          </p:nvPr>
        </p:nvSpPr>
        <p:spPr>
          <a:xfrm>
            <a:off x="339725" y="181006"/>
            <a:ext cx="7589520" cy="449263"/>
          </a:xfrm>
        </p:spPr>
        <p:txBody>
          <a:bodyPr lIns="0" tIns="91440" rIns="0" bIns="0" anchor="t">
            <a:noAutofit/>
          </a:bodyPr>
          <a:lstStyle>
            <a:lvl1pPr marL="0">
              <a:lnSpc>
                <a:spcPct val="100000"/>
              </a:lnSpc>
              <a:spcBef>
                <a:spcPts val="0"/>
              </a:spcBef>
              <a:buNone/>
              <a:defRPr sz="3100" baseline="0">
                <a:latin typeface="+mj-lt"/>
              </a:defRPr>
            </a:lvl1pPr>
          </a:lstStyle>
          <a:p>
            <a:pPr lvl="0"/>
            <a:r>
              <a:rPr lang="en-US" dirty="0" smtClean="0"/>
              <a:t>BLANK SLIDE TITLE</a:t>
            </a:r>
            <a:endParaRPr lang="en-US" dirty="0"/>
          </a:p>
        </p:txBody>
      </p:sp>
      <p:pic>
        <p:nvPicPr>
          <p:cNvPr id="12" name="Picture 2"/>
          <p:cNvPicPr>
            <a:picLocks noChangeAspect="1" noChangeArrowheads="1"/>
          </p:cNvPicPr>
          <p:nvPr userDrawn="1"/>
        </p:nvPicPr>
        <p:blipFill>
          <a:blip r:embed="rId9" cstate="screen">
            <a:lum/>
          </a:blip>
          <a:srcRect/>
          <a:stretch>
            <a:fillRect/>
          </a:stretch>
        </p:blipFill>
        <p:spPr bwMode="auto">
          <a:xfrm>
            <a:off x="8492159" y="6254752"/>
            <a:ext cx="390525" cy="390525"/>
          </a:xfrm>
          <a:prstGeom prst="rect">
            <a:avLst/>
          </a:prstGeom>
          <a:noFill/>
          <a:ln w="9525">
            <a:noFill/>
            <a:miter lim="800000"/>
            <a:headEnd/>
            <a:tailEnd/>
          </a:ln>
          <a:effectLst/>
        </p:spPr>
      </p:pic>
    </p:spTree>
    <p:extLst>
      <p:ext uri="{BB962C8B-B14F-4D97-AF65-F5344CB8AC3E}">
        <p14:creationId xmlns:p14="http://schemas.microsoft.com/office/powerpoint/2010/main" val="3710190066"/>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graphicFrame>
        <p:nvGraphicFramePr>
          <p:cNvPr id="13" name="Object 12" hidden="1"/>
          <p:cNvGraphicFramePr>
            <a:graphicFrameLocks/>
          </p:cNvGraphicFramePr>
          <p:nvPr>
            <p:custDataLst>
              <p:tags r:id="rId2"/>
            </p:custDataLst>
          </p:nvPr>
        </p:nvGraphicFramePr>
        <p:xfrm>
          <a:off x="0" y="5"/>
          <a:ext cx="158750" cy="158751"/>
        </p:xfrm>
        <a:graphic>
          <a:graphicData uri="http://schemas.openxmlformats.org/presentationml/2006/ole">
            <mc:AlternateContent xmlns:mc="http://schemas.openxmlformats.org/markup-compatibility/2006">
              <mc:Choice xmlns:v="urn:schemas-microsoft-com:vml" Requires="v">
                <p:oleObj spid="_x0000_s6469"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5"/>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3"/>
          <p:cNvSpPr txBox="1">
            <a:spLocks noGrp="1"/>
          </p:cNvSpPr>
          <p:nvPr userDrawn="1">
            <p:custDataLst>
              <p:tags r:id="rId3"/>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7" name="Text Box 16"/>
          <p:cNvSpPr txBox="1">
            <a:spLocks noChangeArrowheads="1"/>
          </p:cNvSpPr>
          <p:nvPr userDrawn="1">
            <p:custDataLst>
              <p:tags r:id="rId4"/>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
        <p:nvSpPr>
          <p:cNvPr id="14" name="Picture Placeholder 13"/>
          <p:cNvSpPr>
            <a:spLocks noGrp="1"/>
          </p:cNvSpPr>
          <p:nvPr userDrawn="1">
            <p:ph type="pic" sz="quarter" idx="12"/>
          </p:nvPr>
        </p:nvSpPr>
        <p:spPr>
          <a:xfrm>
            <a:off x="4580313" y="1518399"/>
            <a:ext cx="3749300" cy="2238956"/>
          </a:xfrm>
        </p:spPr>
        <p:txBody>
          <a:bodyPr/>
          <a:lstStyle/>
          <a:p>
            <a:r>
              <a:rPr lang="en-US" dirty="0" smtClean="0"/>
              <a:t>Click icon to add picture</a:t>
            </a:r>
            <a:endParaRPr lang="en-US" dirty="0"/>
          </a:p>
        </p:txBody>
      </p:sp>
      <p:sp>
        <p:nvSpPr>
          <p:cNvPr id="15" name="Content Placeholder 2"/>
          <p:cNvSpPr>
            <a:spLocks noGrp="1"/>
          </p:cNvSpPr>
          <p:nvPr userDrawn="1">
            <p:ph idx="1" hasCustomPrompt="1"/>
          </p:nvPr>
        </p:nvSpPr>
        <p:spPr>
          <a:xfrm>
            <a:off x="339726" y="1518397"/>
            <a:ext cx="3916391" cy="731520"/>
          </a:xfrm>
          <a:prstGeom prst="rect">
            <a:avLst/>
          </a:prstGeom>
        </p:spPr>
        <p:txBody>
          <a:bodyPr lIns="0">
            <a:noAutofit/>
          </a:bodyPr>
          <a:lstStyle>
            <a:lvl1pPr marL="174625" indent="-174625" algn="l" rtl="0" eaLnBrk="0" fontAlgn="base" hangingPunct="0">
              <a:lnSpc>
                <a:spcPct val="90000"/>
              </a:lnSpc>
              <a:spcBef>
                <a:spcPct val="25000"/>
              </a:spcBef>
              <a:spcAft>
                <a:spcPct val="10000"/>
              </a:spcAft>
              <a:buClr>
                <a:srgbClr val="ABA69F"/>
              </a:buClr>
              <a:buFont typeface="Arial" pitchFamily="34" charset="0"/>
              <a:buChar char="•"/>
              <a:defRPr lang="en-US" sz="1400" baseline="0" dirty="0" smtClean="0">
                <a:solidFill>
                  <a:schemeClr val="tx1"/>
                </a:solidFill>
                <a:latin typeface="+mn-lt"/>
                <a:ea typeface="+mn-ea"/>
                <a:cs typeface="+mn-cs"/>
              </a:defRPr>
            </a:lvl1pPr>
            <a:lvl2pPr algn="l" rtl="0" eaLnBrk="0" fontAlgn="base" hangingPunct="0">
              <a:lnSpc>
                <a:spcPct val="90000"/>
              </a:lnSpc>
              <a:spcBef>
                <a:spcPct val="25000"/>
              </a:spcBef>
              <a:spcAft>
                <a:spcPct val="10000"/>
              </a:spcAft>
              <a:buClr>
                <a:srgbClr val="898B8F"/>
              </a:buClr>
              <a:defRPr lang="en-US" sz="1200" baseline="0" dirty="0" smtClean="0">
                <a:solidFill>
                  <a:schemeClr val="tx1"/>
                </a:solidFill>
                <a:latin typeface="+mn-lt"/>
              </a:defRPr>
            </a:lvl2pPr>
            <a:lvl3pPr marL="628650" indent="-117475" algn="l" rtl="0" eaLnBrk="0" fontAlgn="base" hangingPunct="0">
              <a:lnSpc>
                <a:spcPct val="90000"/>
              </a:lnSpc>
              <a:spcBef>
                <a:spcPct val="25000"/>
              </a:spcBef>
              <a:spcAft>
                <a:spcPct val="10000"/>
              </a:spcAft>
              <a:buClr>
                <a:srgbClr val="898B8F"/>
              </a:buClr>
              <a:buSzPct val="80000"/>
              <a:buFont typeface="Futura Bk" pitchFamily="34" charset="0"/>
              <a:buChar char="–"/>
              <a:defRPr lang="en-US" sz="1100" baseline="0" dirty="0" smtClean="0">
                <a:solidFill>
                  <a:schemeClr val="tx1"/>
                </a:solidFill>
                <a:latin typeface="+mn-lt"/>
              </a:defRPr>
            </a:lvl3pPr>
            <a:lvl4pPr marL="804863" indent="-119063" algn="l" rtl="0" eaLnBrk="0" fontAlgn="base" hangingPunct="0">
              <a:lnSpc>
                <a:spcPct val="90000"/>
              </a:lnSpc>
              <a:spcBef>
                <a:spcPct val="25000"/>
              </a:spcBef>
              <a:spcAft>
                <a:spcPct val="10000"/>
              </a:spcAft>
              <a:buClr>
                <a:srgbClr val="898B8F"/>
              </a:buClr>
              <a:buNone/>
              <a:defRPr lang="en-US" sz="1100" baseline="0" dirty="0" smtClean="0">
                <a:solidFill>
                  <a:schemeClr val="tx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0"/>
            <a:r>
              <a:rPr lang="en-US" dirty="0" smtClean="0"/>
              <a:t>Main bullet</a:t>
            </a:r>
          </a:p>
          <a:p>
            <a:pPr lvl="1"/>
            <a:r>
              <a:rPr lang="en-US" dirty="0" smtClean="0"/>
              <a:t>Sub-bullet</a:t>
            </a:r>
          </a:p>
          <a:p>
            <a:pPr lvl="2"/>
            <a:r>
              <a:rPr lang="en-US" dirty="0" smtClean="0"/>
              <a:t>Sub-sub bullet</a:t>
            </a:r>
          </a:p>
        </p:txBody>
      </p:sp>
      <p:sp>
        <p:nvSpPr>
          <p:cNvPr id="18" name="Text Placeholder 16"/>
          <p:cNvSpPr>
            <a:spLocks noGrp="1"/>
          </p:cNvSpPr>
          <p:nvPr userDrawn="1">
            <p:ph type="body" sz="quarter" idx="11" hasCustomPrompt="1"/>
            <p:custDataLst>
              <p:tags r:id="rId5"/>
            </p:custDataLst>
          </p:nvPr>
        </p:nvSpPr>
        <p:spPr>
          <a:xfrm>
            <a:off x="339725" y="181006"/>
            <a:ext cx="7589520" cy="449263"/>
          </a:xfrm>
        </p:spPr>
        <p:txBody>
          <a:bodyPr lIns="0" tIns="91440" rIns="0" bIns="0" anchor="t">
            <a:noAutofit/>
          </a:bodyPr>
          <a:lstStyle>
            <a:lvl1pPr marL="0">
              <a:lnSpc>
                <a:spcPct val="100000"/>
              </a:lnSpc>
              <a:spcBef>
                <a:spcPts val="300"/>
              </a:spcBef>
              <a:buNone/>
              <a:defRPr sz="3100" baseline="0">
                <a:latin typeface="+mj-lt"/>
              </a:defRPr>
            </a:lvl1pPr>
          </a:lstStyle>
          <a:p>
            <a:pPr lvl="0"/>
            <a:r>
              <a:rPr lang="en-US" dirty="0" smtClean="0"/>
              <a:t>PICTURE TITLE</a:t>
            </a:r>
            <a:endParaRPr lang="en-US" dirty="0"/>
          </a:p>
        </p:txBody>
      </p:sp>
      <p:pic>
        <p:nvPicPr>
          <p:cNvPr id="12" name="Picture 2"/>
          <p:cNvPicPr>
            <a:picLocks noChangeAspect="1" noChangeArrowheads="1"/>
          </p:cNvPicPr>
          <p:nvPr userDrawn="1"/>
        </p:nvPicPr>
        <p:blipFill>
          <a:blip r:embed="rId8" cstate="screen">
            <a:lum/>
          </a:blip>
          <a:srcRect/>
          <a:stretch>
            <a:fillRect/>
          </a:stretch>
        </p:blipFill>
        <p:spPr bwMode="auto">
          <a:xfrm>
            <a:off x="8492159" y="6254752"/>
            <a:ext cx="390525" cy="390525"/>
          </a:xfrm>
          <a:prstGeom prst="rect">
            <a:avLst/>
          </a:prstGeom>
          <a:noFill/>
          <a:ln w="9525">
            <a:noFill/>
            <a:miter lim="800000"/>
            <a:headEnd/>
            <a:tailEnd/>
          </a:ln>
          <a:effectLst/>
        </p:spPr>
      </p:pic>
    </p:spTree>
    <p:extLst>
      <p:ext uri="{BB962C8B-B14F-4D97-AF65-F5344CB8AC3E}">
        <p14:creationId xmlns:p14="http://schemas.microsoft.com/office/powerpoint/2010/main" val="2638685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Picture">
    <p:spTree>
      <p:nvGrpSpPr>
        <p:cNvPr id="1" name=""/>
        <p:cNvGrpSpPr/>
        <p:nvPr/>
      </p:nvGrpSpPr>
      <p:grpSpPr>
        <a:xfrm>
          <a:off x="0" y="0"/>
          <a:ext cx="0" cy="0"/>
          <a:chOff x="0" y="0"/>
          <a:chExt cx="0" cy="0"/>
        </a:xfrm>
      </p:grpSpPr>
      <p:graphicFrame>
        <p:nvGraphicFramePr>
          <p:cNvPr id="13" name="Object 12" hidden="1"/>
          <p:cNvGraphicFramePr>
            <a:graphicFrameLocks/>
          </p:cNvGraphicFramePr>
          <p:nvPr>
            <p:custDataLst>
              <p:tags r:id="rId2"/>
            </p:custDataLst>
          </p:nvPr>
        </p:nvGraphicFramePr>
        <p:xfrm>
          <a:off x="0" y="5"/>
          <a:ext cx="158750" cy="158751"/>
        </p:xfrm>
        <a:graphic>
          <a:graphicData uri="http://schemas.openxmlformats.org/presentationml/2006/ole">
            <mc:AlternateContent xmlns:mc="http://schemas.openxmlformats.org/markup-compatibility/2006">
              <mc:Choice xmlns:v="urn:schemas-microsoft-com:vml" Requires="v">
                <p:oleObj spid="_x0000_s7493"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5"/>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3"/>
          <p:cNvSpPr txBox="1">
            <a:spLocks noGrp="1"/>
          </p:cNvSpPr>
          <p:nvPr userDrawn="1">
            <p:custDataLst>
              <p:tags r:id="rId3"/>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7" name="Text Box 16"/>
          <p:cNvSpPr txBox="1">
            <a:spLocks noChangeArrowheads="1"/>
          </p:cNvSpPr>
          <p:nvPr userDrawn="1">
            <p:custDataLst>
              <p:tags r:id="rId4"/>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
        <p:nvSpPr>
          <p:cNvPr id="14" name="Picture Placeholder 13"/>
          <p:cNvSpPr>
            <a:spLocks noGrp="1"/>
          </p:cNvSpPr>
          <p:nvPr userDrawn="1">
            <p:ph type="pic" sz="quarter" idx="12"/>
          </p:nvPr>
        </p:nvSpPr>
        <p:spPr>
          <a:xfrm>
            <a:off x="4580313" y="1518399"/>
            <a:ext cx="3749300" cy="2238956"/>
          </a:xfrm>
        </p:spPr>
        <p:txBody>
          <a:bodyPr/>
          <a:lstStyle/>
          <a:p>
            <a:r>
              <a:rPr lang="en-US" dirty="0" smtClean="0"/>
              <a:t>Click icon to add picture</a:t>
            </a:r>
            <a:endParaRPr lang="en-US" dirty="0"/>
          </a:p>
        </p:txBody>
      </p:sp>
      <p:sp>
        <p:nvSpPr>
          <p:cNvPr id="15" name="Content Placeholder 2"/>
          <p:cNvSpPr>
            <a:spLocks noGrp="1"/>
          </p:cNvSpPr>
          <p:nvPr userDrawn="1">
            <p:ph idx="1" hasCustomPrompt="1"/>
          </p:nvPr>
        </p:nvSpPr>
        <p:spPr>
          <a:xfrm>
            <a:off x="339726" y="1518397"/>
            <a:ext cx="3916391" cy="731520"/>
          </a:xfrm>
          <a:prstGeom prst="rect">
            <a:avLst/>
          </a:prstGeom>
        </p:spPr>
        <p:txBody>
          <a:bodyPr lIns="0">
            <a:noAutofit/>
          </a:bodyPr>
          <a:lstStyle>
            <a:lvl1pPr marL="174625" indent="-174625" algn="l" rtl="0" eaLnBrk="0" fontAlgn="base" hangingPunct="0">
              <a:lnSpc>
                <a:spcPct val="90000"/>
              </a:lnSpc>
              <a:spcBef>
                <a:spcPct val="25000"/>
              </a:spcBef>
              <a:spcAft>
                <a:spcPct val="10000"/>
              </a:spcAft>
              <a:buClr>
                <a:srgbClr val="ABA69F"/>
              </a:buClr>
              <a:buFont typeface="Arial" pitchFamily="34" charset="0"/>
              <a:buChar char="•"/>
              <a:defRPr lang="en-US" sz="1400" baseline="0" dirty="0" smtClean="0">
                <a:solidFill>
                  <a:schemeClr val="tx1"/>
                </a:solidFill>
                <a:latin typeface="+mn-lt"/>
                <a:ea typeface="+mn-ea"/>
                <a:cs typeface="+mn-cs"/>
              </a:defRPr>
            </a:lvl1pPr>
            <a:lvl2pPr algn="l" rtl="0" eaLnBrk="0" fontAlgn="base" hangingPunct="0">
              <a:lnSpc>
                <a:spcPct val="90000"/>
              </a:lnSpc>
              <a:spcBef>
                <a:spcPct val="25000"/>
              </a:spcBef>
              <a:spcAft>
                <a:spcPct val="10000"/>
              </a:spcAft>
              <a:buClr>
                <a:srgbClr val="898B8F"/>
              </a:buClr>
              <a:defRPr lang="en-US" sz="1200" baseline="0" dirty="0" smtClean="0">
                <a:solidFill>
                  <a:schemeClr val="tx1"/>
                </a:solidFill>
                <a:latin typeface="+mn-lt"/>
              </a:defRPr>
            </a:lvl2pPr>
            <a:lvl3pPr marL="628650" indent="-117475" algn="l" rtl="0" eaLnBrk="0" fontAlgn="base" hangingPunct="0">
              <a:lnSpc>
                <a:spcPct val="90000"/>
              </a:lnSpc>
              <a:spcBef>
                <a:spcPct val="25000"/>
              </a:spcBef>
              <a:spcAft>
                <a:spcPct val="10000"/>
              </a:spcAft>
              <a:buClr>
                <a:srgbClr val="898B8F"/>
              </a:buClr>
              <a:buSzPct val="80000"/>
              <a:buFont typeface="Futura Bk" pitchFamily="34" charset="0"/>
              <a:buChar char="–"/>
              <a:defRPr lang="en-US" sz="1100" baseline="0" dirty="0" smtClean="0">
                <a:solidFill>
                  <a:schemeClr val="tx1"/>
                </a:solidFill>
                <a:latin typeface="+mn-lt"/>
              </a:defRPr>
            </a:lvl3pPr>
            <a:lvl4pPr marL="804863" indent="-119063" algn="l" rtl="0" eaLnBrk="0" fontAlgn="base" hangingPunct="0">
              <a:lnSpc>
                <a:spcPct val="90000"/>
              </a:lnSpc>
              <a:spcBef>
                <a:spcPct val="25000"/>
              </a:spcBef>
              <a:spcAft>
                <a:spcPct val="10000"/>
              </a:spcAft>
              <a:buClr>
                <a:srgbClr val="898B8F"/>
              </a:buClr>
              <a:buNone/>
              <a:defRPr lang="en-US" sz="1100" baseline="0" dirty="0" smtClean="0">
                <a:solidFill>
                  <a:schemeClr val="tx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0"/>
            <a:r>
              <a:rPr lang="en-US" dirty="0" smtClean="0"/>
              <a:t>Main bullet</a:t>
            </a:r>
          </a:p>
          <a:p>
            <a:pPr lvl="1"/>
            <a:r>
              <a:rPr lang="en-US" dirty="0" smtClean="0"/>
              <a:t>Sub-bullet</a:t>
            </a:r>
          </a:p>
          <a:p>
            <a:pPr lvl="2"/>
            <a:r>
              <a:rPr lang="en-US" dirty="0" smtClean="0"/>
              <a:t>Sub-sub bullet</a:t>
            </a:r>
          </a:p>
        </p:txBody>
      </p:sp>
      <p:sp>
        <p:nvSpPr>
          <p:cNvPr id="18" name="Text Placeholder 16"/>
          <p:cNvSpPr>
            <a:spLocks noGrp="1"/>
          </p:cNvSpPr>
          <p:nvPr userDrawn="1">
            <p:ph type="body" sz="quarter" idx="11" hasCustomPrompt="1"/>
            <p:custDataLst>
              <p:tags r:id="rId5"/>
            </p:custDataLst>
          </p:nvPr>
        </p:nvSpPr>
        <p:spPr>
          <a:xfrm>
            <a:off x="339725" y="181006"/>
            <a:ext cx="7589520" cy="449263"/>
          </a:xfrm>
        </p:spPr>
        <p:txBody>
          <a:bodyPr lIns="0" tIns="91440" rIns="0" bIns="0" anchor="t">
            <a:noAutofit/>
          </a:bodyPr>
          <a:lstStyle>
            <a:lvl1pPr marL="0">
              <a:lnSpc>
                <a:spcPct val="100000"/>
              </a:lnSpc>
              <a:spcBef>
                <a:spcPts val="300"/>
              </a:spcBef>
              <a:buNone/>
              <a:defRPr sz="3100" baseline="0">
                <a:latin typeface="+mj-lt"/>
              </a:defRPr>
            </a:lvl1pPr>
          </a:lstStyle>
          <a:p>
            <a:pPr lvl="0"/>
            <a:r>
              <a:rPr lang="en-US" dirty="0" smtClean="0"/>
              <a:t>PICTURE TITLE</a:t>
            </a:r>
            <a:endParaRPr lang="en-US" dirty="0"/>
          </a:p>
        </p:txBody>
      </p:sp>
      <p:pic>
        <p:nvPicPr>
          <p:cNvPr id="12" name="Picture 2"/>
          <p:cNvPicPr>
            <a:picLocks noChangeAspect="1" noChangeArrowheads="1"/>
          </p:cNvPicPr>
          <p:nvPr userDrawn="1"/>
        </p:nvPicPr>
        <p:blipFill>
          <a:blip r:embed="rId8" cstate="screen">
            <a:lum/>
          </a:blip>
          <a:srcRect/>
          <a:stretch>
            <a:fillRect/>
          </a:stretch>
        </p:blipFill>
        <p:spPr bwMode="auto">
          <a:xfrm>
            <a:off x="8492159" y="6254752"/>
            <a:ext cx="390525" cy="390525"/>
          </a:xfrm>
          <a:prstGeom prst="rect">
            <a:avLst/>
          </a:prstGeom>
          <a:noFill/>
          <a:ln w="9525">
            <a:noFill/>
            <a:miter lim="800000"/>
            <a:headEnd/>
            <a:tailEnd/>
          </a:ln>
          <a:effectLst/>
        </p:spPr>
      </p:pic>
    </p:spTree>
    <p:extLst>
      <p:ext uri="{BB962C8B-B14F-4D97-AF65-F5344CB8AC3E}">
        <p14:creationId xmlns:p14="http://schemas.microsoft.com/office/powerpoint/2010/main" val="562280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ulleted list">
    <p:spTree>
      <p:nvGrpSpPr>
        <p:cNvPr id="1" name=""/>
        <p:cNvGrpSpPr/>
        <p:nvPr/>
      </p:nvGrpSpPr>
      <p:grpSpPr>
        <a:xfrm>
          <a:off x="0" y="0"/>
          <a:ext cx="0" cy="0"/>
          <a:chOff x="0" y="0"/>
          <a:chExt cx="0" cy="0"/>
        </a:xfrm>
      </p:grpSpPr>
      <p:graphicFrame>
        <p:nvGraphicFramePr>
          <p:cNvPr id="13" name="Object 12" hidden="1"/>
          <p:cNvGraphicFramePr>
            <a:graphicFrameLocks/>
          </p:cNvGraphicFramePr>
          <p:nvPr>
            <p:custDataLst>
              <p:tags r:id="rId2"/>
            </p:custDataLst>
          </p:nvPr>
        </p:nvGraphicFramePr>
        <p:xfrm>
          <a:off x="0" y="5"/>
          <a:ext cx="158750" cy="158751"/>
        </p:xfrm>
        <a:graphic>
          <a:graphicData uri="http://schemas.openxmlformats.org/presentationml/2006/ole">
            <mc:AlternateContent xmlns:mc="http://schemas.openxmlformats.org/markup-compatibility/2006">
              <mc:Choice xmlns:v="urn:schemas-microsoft-com:vml" Requires="v">
                <p:oleObj spid="_x0000_s8517"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5"/>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userDrawn="1">
            <p:ph idx="1" hasCustomPrompt="1"/>
            <p:custDataLst>
              <p:tags r:id="rId3"/>
            </p:custDataLst>
          </p:nvPr>
        </p:nvSpPr>
        <p:spPr>
          <a:xfrm>
            <a:off x="381000" y="1600200"/>
            <a:ext cx="8321040" cy="4663440"/>
          </a:xfrm>
          <a:prstGeom prst="rect">
            <a:avLst/>
          </a:prstGeom>
        </p:spPr>
        <p:txBody>
          <a:bodyPr lIns="0">
            <a:noAutofit/>
          </a:bodyPr>
          <a:lstStyle>
            <a:lvl1pPr marL="0" indent="0" algn="l" rtl="0" eaLnBrk="0" fontAlgn="base" hangingPunct="0">
              <a:lnSpc>
                <a:spcPct val="90000"/>
              </a:lnSpc>
              <a:spcBef>
                <a:spcPct val="25000"/>
              </a:spcBef>
              <a:spcAft>
                <a:spcPct val="10000"/>
              </a:spcAft>
              <a:buClr>
                <a:srgbClr val="ABA69F"/>
              </a:buClr>
              <a:buNone/>
              <a:defRPr lang="en-US" sz="2000" baseline="0" dirty="0" smtClean="0">
                <a:solidFill>
                  <a:schemeClr val="tx1"/>
                </a:solidFill>
                <a:latin typeface="+mn-lt"/>
                <a:ea typeface="+mn-ea"/>
                <a:cs typeface="+mn-cs"/>
              </a:defRPr>
            </a:lvl1pPr>
            <a:lvl2pPr algn="l" rtl="0" eaLnBrk="0" fontAlgn="base" hangingPunct="0">
              <a:lnSpc>
                <a:spcPct val="90000"/>
              </a:lnSpc>
              <a:spcBef>
                <a:spcPct val="25000"/>
              </a:spcBef>
              <a:spcAft>
                <a:spcPct val="10000"/>
              </a:spcAft>
              <a:buClr>
                <a:srgbClr val="898B8F"/>
              </a:buClr>
              <a:defRPr lang="en-US" sz="1600" baseline="0" dirty="0" smtClean="0">
                <a:solidFill>
                  <a:schemeClr val="tx1"/>
                </a:solidFill>
                <a:latin typeface="+mn-lt"/>
              </a:defRPr>
            </a:lvl2pPr>
            <a:lvl3pPr marL="628650" indent="-117475" algn="l" rtl="0" eaLnBrk="0" fontAlgn="base" hangingPunct="0">
              <a:lnSpc>
                <a:spcPct val="90000"/>
              </a:lnSpc>
              <a:spcBef>
                <a:spcPct val="25000"/>
              </a:spcBef>
              <a:spcAft>
                <a:spcPct val="10000"/>
              </a:spcAft>
              <a:buClr>
                <a:srgbClr val="898B8F"/>
              </a:buClr>
              <a:buSzPct val="80000"/>
              <a:buFont typeface="Futura Bk" pitchFamily="34" charset="0"/>
              <a:buChar char="–"/>
              <a:defRPr lang="en-US" sz="1200" baseline="0" dirty="0" smtClean="0">
                <a:solidFill>
                  <a:schemeClr val="tx1"/>
                </a:solidFill>
                <a:latin typeface="+mn-lt"/>
              </a:defRPr>
            </a:lvl3pPr>
            <a:lvl4pPr marL="804863" indent="-119063" algn="l" rtl="0" eaLnBrk="0" fontAlgn="base" hangingPunct="0">
              <a:lnSpc>
                <a:spcPct val="90000"/>
              </a:lnSpc>
              <a:spcBef>
                <a:spcPct val="25000"/>
              </a:spcBef>
              <a:spcAft>
                <a:spcPct val="10000"/>
              </a:spcAft>
              <a:buClr>
                <a:srgbClr val="898B8F"/>
              </a:buClr>
              <a:defRPr lang="en-US" sz="1100" baseline="0" dirty="0" smtClean="0">
                <a:solidFill>
                  <a:schemeClr val="tx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0"/>
            <a:r>
              <a:rPr lang="en-US" dirty="0" smtClean="0"/>
              <a:t>Topic sentence</a:t>
            </a:r>
          </a:p>
          <a:p>
            <a:pPr lvl="1"/>
            <a:r>
              <a:rPr lang="en-US" dirty="0" smtClean="0"/>
              <a:t>First-level bullet</a:t>
            </a:r>
          </a:p>
          <a:p>
            <a:pPr lvl="2"/>
            <a:r>
              <a:rPr lang="en-US" dirty="0" smtClean="0"/>
              <a:t>Second-level bullet</a:t>
            </a:r>
          </a:p>
          <a:p>
            <a:pPr lvl="3"/>
            <a:r>
              <a:rPr lang="en-US" dirty="0" smtClean="0"/>
              <a:t>Third-level bullet</a:t>
            </a:r>
          </a:p>
        </p:txBody>
      </p:sp>
      <p:sp>
        <p:nvSpPr>
          <p:cNvPr id="6" name="Slide Number Placeholder 3"/>
          <p:cNvSpPr txBox="1">
            <a:spLocks noGrp="1"/>
          </p:cNvSpPr>
          <p:nvPr userDrawn="1">
            <p:custDataLst>
              <p:tags r:id="rId4"/>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7" name="Text Box 16"/>
          <p:cNvSpPr txBox="1">
            <a:spLocks noChangeArrowheads="1"/>
          </p:cNvSpPr>
          <p:nvPr userDrawn="1">
            <p:custDataLst>
              <p:tags r:id="rId5"/>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
        <p:nvSpPr>
          <p:cNvPr id="16" name="Text Placeholder 16"/>
          <p:cNvSpPr>
            <a:spLocks noGrp="1"/>
          </p:cNvSpPr>
          <p:nvPr userDrawn="1">
            <p:ph type="body" sz="quarter" idx="11" hasCustomPrompt="1"/>
            <p:custDataLst>
              <p:tags r:id="rId6"/>
            </p:custDataLst>
          </p:nvPr>
        </p:nvSpPr>
        <p:spPr>
          <a:xfrm>
            <a:off x="339725" y="181006"/>
            <a:ext cx="7589520" cy="449263"/>
          </a:xfrm>
        </p:spPr>
        <p:txBody>
          <a:bodyPr lIns="0" tIns="91440" rIns="0" bIns="0" anchor="t">
            <a:noAutofit/>
          </a:bodyPr>
          <a:lstStyle>
            <a:lvl1pPr marL="0">
              <a:lnSpc>
                <a:spcPct val="100000"/>
              </a:lnSpc>
              <a:spcBef>
                <a:spcPts val="300"/>
              </a:spcBef>
              <a:buNone/>
              <a:defRPr sz="3100" baseline="0">
                <a:latin typeface="+mj-lt"/>
              </a:defRPr>
            </a:lvl1pPr>
          </a:lstStyle>
          <a:p>
            <a:pPr lvl="0"/>
            <a:r>
              <a:rPr lang="en-US" dirty="0" smtClean="0"/>
              <a:t>BULLETED LIST TITLE</a:t>
            </a:r>
            <a:endParaRPr lang="en-US" dirty="0"/>
          </a:p>
        </p:txBody>
      </p:sp>
      <p:pic>
        <p:nvPicPr>
          <p:cNvPr id="10" name="Picture 2"/>
          <p:cNvPicPr>
            <a:picLocks noChangeAspect="1" noChangeArrowheads="1"/>
          </p:cNvPicPr>
          <p:nvPr userDrawn="1"/>
        </p:nvPicPr>
        <p:blipFill>
          <a:blip r:embed="rId9" cstate="screen">
            <a:lum/>
          </a:blip>
          <a:srcRect/>
          <a:stretch>
            <a:fillRect/>
          </a:stretch>
        </p:blipFill>
        <p:spPr bwMode="auto">
          <a:xfrm>
            <a:off x="8492159" y="6254752"/>
            <a:ext cx="390525" cy="390525"/>
          </a:xfrm>
          <a:prstGeom prst="rect">
            <a:avLst/>
          </a:prstGeom>
          <a:noFill/>
          <a:ln w="9525">
            <a:noFill/>
            <a:miter lim="800000"/>
            <a:headEnd/>
            <a:tailEnd/>
          </a:ln>
          <a:effectLst/>
        </p:spPr>
      </p:pic>
    </p:spTree>
    <p:extLst>
      <p:ext uri="{BB962C8B-B14F-4D97-AF65-F5344CB8AC3E}">
        <p14:creationId xmlns:p14="http://schemas.microsoft.com/office/powerpoint/2010/main" val="457583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ed list with subtitle">
    <p:spTree>
      <p:nvGrpSpPr>
        <p:cNvPr id="1" name=""/>
        <p:cNvGrpSpPr/>
        <p:nvPr/>
      </p:nvGrpSpPr>
      <p:grpSpPr>
        <a:xfrm>
          <a:off x="0" y="0"/>
          <a:ext cx="0" cy="0"/>
          <a:chOff x="0" y="0"/>
          <a:chExt cx="0" cy="0"/>
        </a:xfrm>
      </p:grpSpPr>
      <p:graphicFrame>
        <p:nvGraphicFramePr>
          <p:cNvPr id="13" name="Object 12" hidden="1"/>
          <p:cNvGraphicFramePr>
            <a:graphicFrameLocks/>
          </p:cNvGraphicFramePr>
          <p:nvPr>
            <p:custDataLst>
              <p:tags r:id="rId2"/>
            </p:custDataLst>
          </p:nvPr>
        </p:nvGraphicFramePr>
        <p:xfrm>
          <a:off x="0" y="5"/>
          <a:ext cx="158750" cy="158751"/>
        </p:xfrm>
        <a:graphic>
          <a:graphicData uri="http://schemas.openxmlformats.org/presentationml/2006/ole">
            <mc:AlternateContent xmlns:mc="http://schemas.openxmlformats.org/markup-compatibility/2006">
              <mc:Choice xmlns:v="urn:schemas-microsoft-com:vml" Requires="v">
                <p:oleObj spid="_x0000_s9541" name="think-cell Slide" r:id="rId9" imgW="0" imgH="0" progId="">
                  <p:embed/>
                </p:oleObj>
              </mc:Choice>
              <mc:Fallback>
                <p:oleObj name="think-cell Slide" r:id="rId9"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5"/>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userDrawn="1">
            <p:ph idx="1" hasCustomPrompt="1"/>
            <p:custDataLst>
              <p:tags r:id="rId3"/>
            </p:custDataLst>
          </p:nvPr>
        </p:nvSpPr>
        <p:spPr>
          <a:xfrm>
            <a:off x="381000" y="1600200"/>
            <a:ext cx="8321040" cy="4663440"/>
          </a:xfrm>
          <a:prstGeom prst="rect">
            <a:avLst/>
          </a:prstGeom>
        </p:spPr>
        <p:txBody>
          <a:bodyPr lIns="0">
            <a:noAutofit/>
          </a:bodyPr>
          <a:lstStyle>
            <a:lvl1pPr marL="0" indent="0" algn="l" rtl="0" eaLnBrk="0" fontAlgn="base" hangingPunct="0">
              <a:lnSpc>
                <a:spcPct val="90000"/>
              </a:lnSpc>
              <a:spcBef>
                <a:spcPct val="25000"/>
              </a:spcBef>
              <a:spcAft>
                <a:spcPct val="10000"/>
              </a:spcAft>
              <a:buClr>
                <a:srgbClr val="ABA69F"/>
              </a:buClr>
              <a:buNone/>
              <a:defRPr lang="en-US" sz="2000" baseline="0" dirty="0" smtClean="0">
                <a:solidFill>
                  <a:schemeClr val="tx1"/>
                </a:solidFill>
                <a:latin typeface="+mn-lt"/>
                <a:ea typeface="+mn-ea"/>
                <a:cs typeface="+mn-cs"/>
              </a:defRPr>
            </a:lvl1pPr>
            <a:lvl2pPr algn="l" rtl="0" eaLnBrk="0" fontAlgn="base" hangingPunct="0">
              <a:lnSpc>
                <a:spcPct val="90000"/>
              </a:lnSpc>
              <a:spcBef>
                <a:spcPct val="25000"/>
              </a:spcBef>
              <a:spcAft>
                <a:spcPct val="10000"/>
              </a:spcAft>
              <a:buClr>
                <a:srgbClr val="898B8F"/>
              </a:buClr>
              <a:defRPr lang="en-US" sz="1600" baseline="0" dirty="0" smtClean="0">
                <a:solidFill>
                  <a:schemeClr val="tx1"/>
                </a:solidFill>
                <a:latin typeface="+mn-lt"/>
              </a:defRPr>
            </a:lvl2pPr>
            <a:lvl3pPr marL="628650" indent="-117475" algn="l" rtl="0" eaLnBrk="0" fontAlgn="base" hangingPunct="0">
              <a:lnSpc>
                <a:spcPct val="90000"/>
              </a:lnSpc>
              <a:spcBef>
                <a:spcPct val="25000"/>
              </a:spcBef>
              <a:spcAft>
                <a:spcPct val="10000"/>
              </a:spcAft>
              <a:buClr>
                <a:srgbClr val="898B8F"/>
              </a:buClr>
              <a:buSzPct val="80000"/>
              <a:buFont typeface="Futura Bk" pitchFamily="34" charset="0"/>
              <a:buChar char="–"/>
              <a:defRPr lang="en-US" sz="1200" baseline="0" dirty="0" smtClean="0">
                <a:solidFill>
                  <a:schemeClr val="tx1"/>
                </a:solidFill>
                <a:latin typeface="+mn-lt"/>
              </a:defRPr>
            </a:lvl3pPr>
            <a:lvl4pPr marL="804863" indent="-119063" algn="l" rtl="0" eaLnBrk="0" fontAlgn="base" hangingPunct="0">
              <a:lnSpc>
                <a:spcPct val="90000"/>
              </a:lnSpc>
              <a:spcBef>
                <a:spcPct val="25000"/>
              </a:spcBef>
              <a:spcAft>
                <a:spcPct val="10000"/>
              </a:spcAft>
              <a:buClr>
                <a:srgbClr val="898B8F"/>
              </a:buClr>
              <a:defRPr lang="en-US" sz="1100" baseline="0" dirty="0" smtClean="0">
                <a:solidFill>
                  <a:schemeClr val="tx1"/>
                </a:solidFill>
                <a:latin typeface="+mn-lt"/>
              </a:defRPr>
            </a:lvl4pPr>
            <a:lvl5pPr algn="l" rtl="0" eaLnBrk="0" fontAlgn="base" hangingPunct="0">
              <a:lnSpc>
                <a:spcPct val="90000"/>
              </a:lnSpc>
              <a:spcBef>
                <a:spcPct val="25000"/>
              </a:spcBef>
              <a:spcAft>
                <a:spcPct val="10000"/>
              </a:spcAft>
              <a:buClr>
                <a:srgbClr val="ABA69F"/>
              </a:buClr>
              <a:defRPr lang="en-US" sz="1400" dirty="0">
                <a:solidFill>
                  <a:schemeClr val="tx1"/>
                </a:solidFill>
                <a:latin typeface="+mn-lt"/>
                <a:ea typeface="+mn-ea"/>
                <a:cs typeface="+mn-cs"/>
              </a:defRPr>
            </a:lvl5pPr>
          </a:lstStyle>
          <a:p>
            <a:pPr lvl="0"/>
            <a:r>
              <a:rPr lang="en-US" dirty="0" smtClean="0"/>
              <a:t>Topic sentence</a:t>
            </a:r>
          </a:p>
          <a:p>
            <a:pPr lvl="1"/>
            <a:r>
              <a:rPr lang="en-US" dirty="0" smtClean="0"/>
              <a:t>First-level bullet</a:t>
            </a:r>
          </a:p>
          <a:p>
            <a:pPr lvl="2"/>
            <a:r>
              <a:rPr lang="en-US" dirty="0" smtClean="0"/>
              <a:t>Second-level bullet</a:t>
            </a:r>
          </a:p>
          <a:p>
            <a:pPr lvl="3"/>
            <a:r>
              <a:rPr lang="en-US" dirty="0" smtClean="0"/>
              <a:t>Third-level bullet</a:t>
            </a:r>
          </a:p>
        </p:txBody>
      </p:sp>
      <p:sp>
        <p:nvSpPr>
          <p:cNvPr id="6" name="Slide Number Placeholder 3"/>
          <p:cNvSpPr txBox="1">
            <a:spLocks noGrp="1"/>
          </p:cNvSpPr>
          <p:nvPr userDrawn="1">
            <p:custDataLst>
              <p:tags r:id="rId4"/>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sp>
        <p:nvSpPr>
          <p:cNvPr id="7" name="Text Box 16"/>
          <p:cNvSpPr txBox="1">
            <a:spLocks noChangeArrowheads="1"/>
          </p:cNvSpPr>
          <p:nvPr userDrawn="1">
            <p:custDataLst>
              <p:tags r:id="rId5"/>
            </p:custDataLst>
          </p:nvPr>
        </p:nvSpPr>
        <p:spPr bwMode="auto">
          <a:xfrm rot="16200000">
            <a:off x="-457200" y="5941395"/>
            <a:ext cx="1188720" cy="230832"/>
          </a:xfrm>
          <a:prstGeom prst="rect">
            <a:avLst/>
          </a:prstGeom>
          <a:noFill/>
          <a:ln w="19050" algn="ctr">
            <a:noFill/>
            <a:miter lim="800000"/>
            <a:headEnd/>
            <a:tailEnd/>
          </a:ln>
          <a:effectLst/>
        </p:spPr>
        <p:txBody>
          <a:bodyPr anchor="ctr">
            <a:spAutoFit/>
          </a:bodyPr>
          <a:lstStyle/>
          <a:p>
            <a:pPr algn="ctr">
              <a:spcBef>
                <a:spcPct val="50000"/>
              </a:spcBef>
              <a:defRPr/>
            </a:pPr>
            <a:r>
              <a:rPr lang="en-US" sz="900" dirty="0">
                <a:solidFill>
                  <a:srgbClr val="FFFFFF"/>
                </a:solidFill>
                <a:latin typeface="Futura Bk"/>
                <a:cs typeface="Arial" pitchFamily="34" charset="0"/>
              </a:rPr>
              <a:t>HP </a:t>
            </a:r>
            <a:r>
              <a:rPr lang="en-US" sz="900" dirty="0" smtClean="0">
                <a:solidFill>
                  <a:srgbClr val="FFFFFF"/>
                </a:solidFill>
                <a:latin typeface="Futura Bk"/>
                <a:cs typeface="Arial" pitchFamily="34" charset="0"/>
              </a:rPr>
              <a:t>Confidential</a:t>
            </a:r>
            <a:endParaRPr lang="en-US" sz="900" dirty="0">
              <a:solidFill>
                <a:srgbClr val="FFFFFF"/>
              </a:solidFill>
              <a:latin typeface="Futura Bk"/>
              <a:cs typeface="Arial" pitchFamily="34" charset="0"/>
            </a:endParaRPr>
          </a:p>
        </p:txBody>
      </p:sp>
      <p:sp>
        <p:nvSpPr>
          <p:cNvPr id="15" name="Title 8"/>
          <p:cNvSpPr>
            <a:spLocks noGrp="1"/>
          </p:cNvSpPr>
          <p:nvPr userDrawn="1">
            <p:ph type="title" hasCustomPrompt="1"/>
            <p:custDataLst>
              <p:tags r:id="rId6"/>
            </p:custDataLst>
          </p:nvPr>
        </p:nvSpPr>
        <p:spPr>
          <a:xfrm>
            <a:off x="339725" y="733984"/>
            <a:ext cx="7589520" cy="365760"/>
          </a:xfrm>
          <a:prstGeom prst="rect">
            <a:avLst/>
          </a:prstGeom>
        </p:spPr>
        <p:txBody>
          <a:bodyPr bIns="0" anchor="b"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2000" cap="none" baseline="0">
                <a:solidFill>
                  <a:schemeClr val="tx1"/>
                </a:solidFill>
                <a:latin typeface="Futura Bk" pitchFamily="34" charset="0"/>
              </a:defRPr>
            </a:lvl1pPr>
          </a:lstStyle>
          <a:p>
            <a:r>
              <a:rPr lang="en-US" smtClean="0"/>
              <a:t>Action </a:t>
            </a:r>
            <a:r>
              <a:rPr lang="en-US" dirty="0" smtClean="0"/>
              <a:t>subtitle</a:t>
            </a:r>
            <a:endParaRPr lang="en-US" dirty="0"/>
          </a:p>
        </p:txBody>
      </p:sp>
      <p:sp>
        <p:nvSpPr>
          <p:cNvPr id="12" name="Text Placeholder 16"/>
          <p:cNvSpPr>
            <a:spLocks noGrp="1"/>
          </p:cNvSpPr>
          <p:nvPr>
            <p:ph type="body" sz="quarter" idx="11" hasCustomPrompt="1"/>
            <p:custDataLst>
              <p:tags r:id="rId7"/>
            </p:custDataLst>
          </p:nvPr>
        </p:nvSpPr>
        <p:spPr>
          <a:xfrm>
            <a:off x="339725" y="181006"/>
            <a:ext cx="7589520" cy="449263"/>
          </a:xfrm>
        </p:spPr>
        <p:txBody>
          <a:bodyPr lIns="0" tIns="91440" rIns="0" bIns="0" anchor="t">
            <a:noAutofit/>
          </a:bodyPr>
          <a:lstStyle>
            <a:lvl1pPr marL="0">
              <a:lnSpc>
                <a:spcPct val="100000"/>
              </a:lnSpc>
              <a:spcBef>
                <a:spcPts val="300"/>
              </a:spcBef>
              <a:buNone/>
              <a:defRPr sz="3100" baseline="0">
                <a:latin typeface="+mj-lt"/>
              </a:defRPr>
            </a:lvl1pPr>
          </a:lstStyle>
          <a:p>
            <a:pPr lvl="0"/>
            <a:r>
              <a:rPr lang="en-US" dirty="0" smtClean="0"/>
              <a:t>BULLETED LIST TITLE</a:t>
            </a:r>
            <a:endParaRPr lang="en-US" dirty="0"/>
          </a:p>
        </p:txBody>
      </p:sp>
      <p:pic>
        <p:nvPicPr>
          <p:cNvPr id="16" name="Picture 2"/>
          <p:cNvPicPr>
            <a:picLocks noChangeAspect="1" noChangeArrowheads="1"/>
          </p:cNvPicPr>
          <p:nvPr userDrawn="1"/>
        </p:nvPicPr>
        <p:blipFill>
          <a:blip r:embed="rId10" cstate="screen">
            <a:lum/>
          </a:blip>
          <a:srcRect/>
          <a:stretch>
            <a:fillRect/>
          </a:stretch>
        </p:blipFill>
        <p:spPr bwMode="auto">
          <a:xfrm>
            <a:off x="8492159" y="6254752"/>
            <a:ext cx="390525" cy="390525"/>
          </a:xfrm>
          <a:prstGeom prst="rect">
            <a:avLst/>
          </a:prstGeom>
          <a:noFill/>
          <a:ln w="9525">
            <a:noFill/>
            <a:miter lim="800000"/>
            <a:headEnd/>
            <a:tailEnd/>
          </a:ln>
          <a:effectLst/>
        </p:spPr>
      </p:pic>
    </p:spTree>
    <p:extLst>
      <p:ext uri="{BB962C8B-B14F-4D97-AF65-F5344CB8AC3E}">
        <p14:creationId xmlns:p14="http://schemas.microsoft.com/office/powerpoint/2010/main" val="2590033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358775" y="879475"/>
            <a:ext cx="8370380" cy="393286"/>
          </a:xfrm>
          <a:prstGeom prst="rect">
            <a:avLst/>
          </a:prstGeom>
        </p:spPr>
        <p:txBody>
          <a:bodyPr/>
          <a:lstStyle>
            <a:lvl1pPr marL="0" indent="0">
              <a:lnSpc>
                <a:spcPct val="100000"/>
              </a:lnSpc>
              <a:buNone/>
              <a:defRPr lang="en-US" sz="2000" kern="120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15" name="Title 8"/>
          <p:cNvSpPr>
            <a:spLocks noGrp="1"/>
          </p:cNvSpPr>
          <p:nvPr>
            <p:ph type="title" hasCustomPrompt="1"/>
          </p:nvPr>
        </p:nvSpPr>
        <p:spPr>
          <a:xfrm>
            <a:off x="339725" y="420624"/>
            <a:ext cx="8375650" cy="439737"/>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bg1"/>
                </a:solidFill>
                <a:latin typeface="Futura Bk" pitchFamily="34" charset="0"/>
              </a:defRPr>
            </a:lvl1pPr>
          </a:lstStyle>
          <a:p>
            <a:r>
              <a:rPr lang="en-US" dirty="0" smtClean="0"/>
              <a:t>SINGLE LINE TITLE</a:t>
            </a:r>
            <a:endParaRPr lang="en-US" dirty="0"/>
          </a:p>
        </p:txBody>
      </p:sp>
      <p:sp>
        <p:nvSpPr>
          <p:cNvPr id="14" name="Text Placeholder 26"/>
          <p:cNvSpPr>
            <a:spLocks noGrp="1"/>
          </p:cNvSpPr>
          <p:nvPr>
            <p:ph type="body" sz="quarter" idx="10"/>
          </p:nvPr>
        </p:nvSpPr>
        <p:spPr>
          <a:xfrm>
            <a:off x="365760" y="1530096"/>
            <a:ext cx="8348472" cy="4599432"/>
          </a:xfrm>
          <a:prstGeom prst="rect">
            <a:avLst/>
          </a:prstGeom>
        </p:spPr>
        <p:txBody>
          <a:bodyPr/>
          <a:lstStyle>
            <a:lvl1pPr>
              <a:lnSpc>
                <a:spcPct val="110000"/>
              </a:lnSpc>
              <a:spcBef>
                <a:spcPts val="1000"/>
              </a:spcBef>
              <a:defRPr/>
            </a:lvl1pPr>
            <a:lvl2pPr marL="342900" indent="-114300">
              <a:lnSpc>
                <a:spcPct val="110000"/>
              </a:lnSpc>
              <a:spcBef>
                <a:spcPts val="500"/>
              </a:spcBef>
              <a:buSzPct val="80000"/>
              <a:buFont typeface="Arial" pitchFamily="34" charset="0"/>
              <a:buChar char="•"/>
              <a:defRPr/>
            </a:lvl2pPr>
            <a:lvl3pPr marL="571500" indent="-168275">
              <a:lnSpc>
                <a:spcPct val="110000"/>
              </a:lnSpc>
              <a:spcBef>
                <a:spcPts val="400"/>
              </a:spcBef>
              <a:buFont typeface="Futura Bk" pitchFamily="34" charset="0"/>
              <a:buChar char="−"/>
              <a:defRPr sz="1200"/>
            </a:lvl3pPr>
            <a:lvl4pPr marL="800100" indent="-114300">
              <a:lnSpc>
                <a:spcPct val="110000"/>
              </a:lnSpc>
              <a:spcBef>
                <a:spcPts val="400"/>
              </a:spcBef>
              <a:buSzPct val="80000"/>
              <a:buFont typeface="Arial" pitchFamily="34" charset="0"/>
              <a:buChar char="•"/>
              <a:defRPr sz="1200"/>
            </a:lvl4pPr>
            <a:lvl5pPr marL="1028700" indent="-174625">
              <a:lnSpc>
                <a:spcPct val="110000"/>
              </a:lnSpc>
              <a:spcBef>
                <a:spcPts val="400"/>
              </a:spcBef>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2"/>
          <p:cNvPicPr>
            <a:picLocks noChangeAspect="1" noChangeArrowheads="1"/>
          </p:cNvPicPr>
          <p:nvPr userDrawn="1"/>
        </p:nvPicPr>
        <p:blipFill>
          <a:blip r:embed="rId2" cstate="print">
            <a:lum/>
          </a:blip>
          <a:srcRect/>
          <a:stretch>
            <a:fillRect/>
          </a:stretch>
        </p:blipFill>
        <p:spPr bwMode="auto">
          <a:xfrm>
            <a:off x="8492151" y="6254750"/>
            <a:ext cx="390525" cy="39052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15" name="Object 14" hidden="1"/>
          <p:cNvGraphicFramePr>
            <a:graphicFrameLocks/>
          </p:cNvGraphicFramePr>
          <p:nvPr>
            <p:custDataLst>
              <p:tags r:id="rId2"/>
            </p:custDataLst>
          </p:nvPr>
        </p:nvGraphicFramePr>
        <p:xfrm>
          <a:off x="0" y="5"/>
          <a:ext cx="158750" cy="158751"/>
        </p:xfrm>
        <a:graphic>
          <a:graphicData uri="http://schemas.openxmlformats.org/presentationml/2006/ole">
            <mc:AlternateContent xmlns:mc="http://schemas.openxmlformats.org/markup-compatibility/2006">
              <mc:Choice xmlns:v="urn:schemas-microsoft-com:vml" Requires="v">
                <p:oleObj spid="_x0000_s10565" name="think-cell Slide" r:id="rId5" imgW="0" imgH="0" progId="">
                  <p:embed/>
                </p:oleObj>
              </mc:Choice>
              <mc:Fallback>
                <p:oleObj name="think-cell Slid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5"/>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3"/>
          <p:cNvSpPr txBox="1">
            <a:spLocks noGrp="1"/>
          </p:cNvSpPr>
          <p:nvPr userDrawn="1">
            <p:custDataLst>
              <p:tags r:id="rId3"/>
            </p:custDataLst>
          </p:nvPr>
        </p:nvSpPr>
        <p:spPr bwMode="auto">
          <a:xfrm>
            <a:off x="-45720" y="6550025"/>
            <a:ext cx="365760" cy="228600"/>
          </a:xfrm>
          <a:prstGeom prst="rect">
            <a:avLst/>
          </a:prstGeom>
          <a:noFill/>
          <a:ln w="9525">
            <a:noFill/>
            <a:miter lim="800000"/>
            <a:headEnd/>
            <a:tailEnd/>
          </a:ln>
        </p:spPr>
        <p:txBody>
          <a:bodyPr lIns="91420" tIns="45711" rIns="91420" bIns="45711" anchor="ctr"/>
          <a:lstStyle/>
          <a:p>
            <a:pPr algn="ctr" defTabSz="912813" eaLnBrk="0" hangingPunct="0">
              <a:defRPr/>
            </a:pPr>
            <a:fld id="{85EC65DC-B9B3-490F-A15A-6EF54055FAA7}" type="slidenum">
              <a:rPr lang="en-US" sz="900">
                <a:solidFill>
                  <a:srgbClr val="FFFFFF"/>
                </a:solidFill>
                <a:latin typeface="Futura Bk"/>
                <a:cs typeface="Arial" pitchFamily="34" charset="0"/>
              </a:rPr>
              <a:pPr algn="ctr" defTabSz="912813" eaLnBrk="0" hangingPunct="0">
                <a:defRPr/>
              </a:pPr>
              <a:t>‹#›</a:t>
            </a:fld>
            <a:endParaRPr lang="en-US" sz="900" dirty="0">
              <a:solidFill>
                <a:srgbClr val="FFFFFF"/>
              </a:solidFill>
              <a:latin typeface="Futura Bk"/>
              <a:cs typeface="Arial" pitchFamily="34" charset="0"/>
            </a:endParaRPr>
          </a:p>
        </p:txBody>
      </p:sp>
      <p:pic>
        <p:nvPicPr>
          <p:cNvPr id="12" name="Picture 2"/>
          <p:cNvPicPr>
            <a:picLocks noChangeAspect="1" noChangeArrowheads="1"/>
          </p:cNvPicPr>
          <p:nvPr userDrawn="1"/>
        </p:nvPicPr>
        <p:blipFill>
          <a:blip r:embed="rId6" cstate="screen">
            <a:lum/>
          </a:blip>
          <a:srcRect/>
          <a:stretch>
            <a:fillRect/>
          </a:stretch>
        </p:blipFill>
        <p:spPr bwMode="auto">
          <a:xfrm>
            <a:off x="8492159" y="6254752"/>
            <a:ext cx="390525" cy="390525"/>
          </a:xfrm>
          <a:prstGeom prst="rect">
            <a:avLst/>
          </a:prstGeom>
          <a:noFill/>
          <a:ln w="9525">
            <a:noFill/>
            <a:miter lim="800000"/>
            <a:headEnd/>
            <a:tailEnd/>
          </a:ln>
          <a:effectLst/>
        </p:spPr>
      </p:pic>
      <p:sp>
        <p:nvSpPr>
          <p:cNvPr id="7" name="Title 8"/>
          <p:cNvSpPr>
            <a:spLocks noGrp="1"/>
          </p:cNvSpPr>
          <p:nvPr>
            <p:ph type="title" hasCustomPrompt="1"/>
          </p:nvPr>
        </p:nvSpPr>
        <p:spPr>
          <a:xfrm>
            <a:off x="341313" y="181006"/>
            <a:ext cx="8375650" cy="874711"/>
          </a:xfrm>
          <a:prstGeom prst="rect">
            <a:avLst/>
          </a:prstGeom>
        </p:spPr>
        <p:txBody>
          <a:bodyPr tIns="91440"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spTree>
    <p:extLst>
      <p:ext uri="{BB962C8B-B14F-4D97-AF65-F5344CB8AC3E}">
        <p14:creationId xmlns:p14="http://schemas.microsoft.com/office/powerpoint/2010/main" val="710108509"/>
      </p:ext>
    </p:extLst>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Line Title Only">
    <p:spTree>
      <p:nvGrpSpPr>
        <p:cNvPr id="1" name=""/>
        <p:cNvGrpSpPr/>
        <p:nvPr/>
      </p:nvGrpSpPr>
      <p:grpSpPr>
        <a:xfrm>
          <a:off x="0" y="0"/>
          <a:ext cx="0" cy="0"/>
          <a:chOff x="0" y="0"/>
          <a:chExt cx="0" cy="0"/>
        </a:xfrm>
      </p:grpSpPr>
      <p:sp>
        <p:nvSpPr>
          <p:cNvPr id="3" name="Rectangle 11"/>
          <p:cNvSpPr/>
          <p:nvPr userDrawn="1"/>
        </p:nvSpPr>
        <p:spPr bwMode="white">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4" name="Picture 10"/>
          <p:cNvPicPr>
            <a:picLocks noChangeAspect="1" noChangeArrowheads="1"/>
          </p:cNvPicPr>
          <p:nvPr userDrawn="1"/>
        </p:nvPicPr>
        <p:blipFill>
          <a:blip r:embed="rId2" cstate="print"/>
          <a:srcRect/>
          <a:stretch>
            <a:fillRect/>
          </a:stretch>
        </p:blipFill>
        <p:spPr bwMode="black">
          <a:xfrm>
            <a:off x="8310563" y="6100763"/>
            <a:ext cx="487362" cy="528637"/>
          </a:xfrm>
          <a:prstGeom prst="rect">
            <a:avLst/>
          </a:prstGeom>
          <a:noFill/>
          <a:ln w="9525">
            <a:noFill/>
            <a:miter lim="800000"/>
            <a:headEnd/>
            <a:tailEnd/>
          </a:ln>
        </p:spPr>
      </p:pic>
      <p:sp>
        <p:nvSpPr>
          <p:cNvPr id="9" name="Title 8"/>
          <p:cNvSpPr>
            <a:spLocks noGrp="1"/>
          </p:cNvSpPr>
          <p:nvPr>
            <p:ph type="title"/>
          </p:nvPr>
        </p:nvSpPr>
        <p:spPr>
          <a:xfrm>
            <a:off x="234950" y="383768"/>
            <a:ext cx="8375650" cy="1143000"/>
          </a:xfrm>
        </p:spPr>
        <p:txBody>
          <a:bodyPr anchorCtr="0"/>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80409353"/>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692219442"/>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5" name="TextBox 4"/>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44295250"/>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171961303"/>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TextBox 5"/>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202310976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Line Only ">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390144"/>
            <a:ext cx="8375650" cy="671989"/>
          </a:xfr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SINGLE LINE TITLE</a:t>
            </a:r>
            <a:endParaRPr lang="en-US" dirty="0"/>
          </a:p>
        </p:txBody>
      </p:sp>
      <p:sp>
        <p:nvSpPr>
          <p:cNvPr id="5" name="TextBox 4"/>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1754762890"/>
      </p:ext>
    </p:extLst>
  </p:cSld>
  <p:clrMapOvr>
    <a:masterClrMapping/>
  </p:clrMapOvr>
  <p:transition>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390144"/>
            <a:ext cx="8375650" cy="671989"/>
          </a:xfr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SINGLE LINE TITLE</a:t>
            </a:r>
            <a:endParaRPr lang="en-US" dirty="0"/>
          </a:p>
        </p:txBody>
      </p:sp>
      <p:sp>
        <p:nvSpPr>
          <p:cNvPr id="11" name="Text Placeholder 12"/>
          <p:cNvSpPr>
            <a:spLocks noGrp="1"/>
          </p:cNvSpPr>
          <p:nvPr>
            <p:ph type="body" sz="quarter" idx="14" hasCustomPrompt="1"/>
          </p:nvPr>
        </p:nvSpPr>
        <p:spPr>
          <a:xfrm>
            <a:off x="246888" y="930076"/>
            <a:ext cx="8366760" cy="532907"/>
          </a:xfrm>
          <a:prstGeom prst="rect">
            <a:avLst/>
          </a:prstGeom>
        </p:spPr>
        <p:txBody>
          <a:bodyPr/>
          <a:lstStyle>
            <a:lvl1pPr marL="0" indent="0">
              <a:lnSpc>
                <a:spcPct val="100000"/>
              </a:lnSpc>
              <a:spcBef>
                <a:spcPts val="0"/>
              </a:spcBef>
              <a:buNone/>
              <a:defRPr sz="2000">
                <a:solidFill>
                  <a:schemeClr val="bg1"/>
                </a:solidFill>
                <a:latin typeface="Futura Bk" pitchFamily="34" charset="0"/>
              </a:defRPr>
            </a:lvl1pPr>
            <a:lvl2pPr>
              <a:defRPr>
                <a:solidFill>
                  <a:schemeClr val="bg1"/>
                </a:solidFill>
                <a:latin typeface="Futura Bk" pitchFamily="34" charset="0"/>
              </a:defRPr>
            </a:lvl2pPr>
            <a:lvl3pPr>
              <a:defRPr>
                <a:solidFill>
                  <a:schemeClr val="bg1"/>
                </a:solidFill>
                <a:latin typeface="Futura Bk" pitchFamily="34" charset="0"/>
              </a:defRPr>
            </a:lvl3pPr>
            <a:lvl4pPr>
              <a:defRPr>
                <a:solidFill>
                  <a:schemeClr val="bg1"/>
                </a:solidFill>
                <a:latin typeface="Futura Bk" pitchFamily="34" charset="0"/>
              </a:defRPr>
            </a:lvl4pPr>
            <a:lvl5pPr>
              <a:defRPr>
                <a:solidFill>
                  <a:schemeClr val="bg1"/>
                </a:solidFill>
                <a:latin typeface="Futura Bk" pitchFamily="34" charset="0"/>
              </a:defRPr>
            </a:lvl5pPr>
          </a:lstStyle>
          <a:p>
            <a:pPr lvl="0"/>
            <a:r>
              <a:rPr lang="en-US" dirty="0" smtClean="0"/>
              <a:t>Subtitle Placeholder Here</a:t>
            </a:r>
          </a:p>
        </p:txBody>
      </p:sp>
      <p:sp>
        <p:nvSpPr>
          <p:cNvPr id="6" name="TextBox 5"/>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4127395204"/>
      </p:ext>
    </p:extLst>
  </p:cSld>
  <p:clrMapOvr>
    <a:masterClrMapping/>
  </p:clrMapOvr>
  <p:transition>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Line 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383768"/>
            <a:ext cx="8375650" cy="1143000"/>
          </a:xfr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sp>
        <p:nvSpPr>
          <p:cNvPr id="5" name="TextBox 4"/>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3963639239"/>
      </p:ext>
    </p:extLst>
  </p:cSld>
  <p:clrMapOvr>
    <a:masterClrMapping/>
  </p:clrMapOvr>
  <p:transition>
    <p:wipe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Main no Sub  One line title">
    <p:spTree>
      <p:nvGrpSpPr>
        <p:cNvPr id="1" name=""/>
        <p:cNvGrpSpPr/>
        <p:nvPr/>
      </p:nvGrpSpPr>
      <p:grpSpPr>
        <a:xfrm>
          <a:off x="0" y="0"/>
          <a:ext cx="0" cy="0"/>
          <a:chOff x="0" y="0"/>
          <a:chExt cx="0" cy="0"/>
        </a:xfrm>
      </p:grpSpPr>
      <p:sp>
        <p:nvSpPr>
          <p:cNvPr id="9" name="Title 8"/>
          <p:cNvSpPr>
            <a:spLocks noGrp="1"/>
          </p:cNvSpPr>
          <p:nvPr>
            <p:ph type="title"/>
          </p:nvPr>
        </p:nvSpPr>
        <p:spPr>
          <a:xfrm>
            <a:off x="339725" y="420625"/>
            <a:ext cx="8375650" cy="439737"/>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200" cap="none" baseline="0">
                <a:solidFill>
                  <a:schemeClr val="bg1"/>
                </a:solidFill>
                <a:latin typeface="Futura Bk" pitchFamily="34" charset="0"/>
              </a:defRPr>
            </a:lvl1pPr>
          </a:lstStyle>
          <a:p>
            <a:r>
              <a:rPr lang="en-US" dirty="0" smtClean="0"/>
              <a:t>Click to edit Master title style</a:t>
            </a:r>
            <a:endParaRPr lang="en-US" dirty="0"/>
          </a:p>
        </p:txBody>
      </p:sp>
      <p:sp>
        <p:nvSpPr>
          <p:cNvPr id="5" name="TextBox 4"/>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281256114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1Line with Subtitle">
    <p:spTree>
      <p:nvGrpSpPr>
        <p:cNvPr id="1" name=""/>
        <p:cNvGrpSpPr/>
        <p:nvPr/>
      </p:nvGrpSpPr>
      <p:grpSpPr>
        <a:xfrm>
          <a:off x="0" y="0"/>
          <a:ext cx="0" cy="0"/>
          <a:chOff x="0" y="0"/>
          <a:chExt cx="0" cy="0"/>
        </a:xfrm>
      </p:grpSpPr>
      <p:sp>
        <p:nvSpPr>
          <p:cNvPr id="12" name="Text Placeholder 12"/>
          <p:cNvSpPr>
            <a:spLocks noGrp="1"/>
          </p:cNvSpPr>
          <p:nvPr>
            <p:ph type="body" sz="quarter" idx="14" hasCustomPrompt="1"/>
          </p:nvPr>
        </p:nvSpPr>
        <p:spPr>
          <a:xfrm>
            <a:off x="358775" y="879475"/>
            <a:ext cx="8370380" cy="393286"/>
          </a:xfrm>
          <a:prstGeom prst="rect">
            <a:avLst/>
          </a:prstGeom>
        </p:spPr>
        <p:txBody>
          <a:bodyPr/>
          <a:lstStyle>
            <a:lvl1pPr marL="0" indent="0">
              <a:lnSpc>
                <a:spcPct val="100000"/>
              </a:lnSpc>
              <a:buNone/>
              <a:defRPr lang="en-US" sz="2000" kern="120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13" name="Title 8"/>
          <p:cNvSpPr>
            <a:spLocks noGrp="1"/>
          </p:cNvSpPr>
          <p:nvPr>
            <p:ph type="title" hasCustomPrompt="1"/>
          </p:nvPr>
        </p:nvSpPr>
        <p:spPr>
          <a:xfrm>
            <a:off x="339725" y="420624"/>
            <a:ext cx="8375650" cy="439737"/>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bg1"/>
                </a:solidFill>
                <a:latin typeface="Futura Bk" pitchFamily="34" charset="0"/>
              </a:defRPr>
            </a:lvl1pPr>
          </a:lstStyle>
          <a:p>
            <a:r>
              <a:rPr lang="en-US" dirty="0" smtClean="0"/>
              <a:t>SINGLE LINE TITLE</a:t>
            </a:r>
            <a:endParaRPr lang="en-US" dirty="0"/>
          </a:p>
        </p:txBody>
      </p:sp>
      <p:pic>
        <p:nvPicPr>
          <p:cNvPr id="11" name="Picture 2"/>
          <p:cNvPicPr>
            <a:picLocks noChangeAspect="1" noChangeArrowheads="1"/>
          </p:cNvPicPr>
          <p:nvPr userDrawn="1"/>
        </p:nvPicPr>
        <p:blipFill>
          <a:blip r:embed="rId2" cstate="print">
            <a:lum/>
          </a:blip>
          <a:srcRect/>
          <a:stretch>
            <a:fillRect/>
          </a:stretch>
        </p:blipFill>
        <p:spPr bwMode="auto">
          <a:xfrm>
            <a:off x="8492151" y="6254750"/>
            <a:ext cx="390525" cy="39052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Line, 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358775" y="879475"/>
            <a:ext cx="8370380" cy="393287"/>
          </a:xfrm>
          <a:prstGeom prst="rect">
            <a:avLst/>
          </a:prstGeom>
        </p:spPr>
        <p:txBody>
          <a:bodyPr/>
          <a:lstStyle>
            <a:lvl1pPr marL="0" indent="0">
              <a:lnSpc>
                <a:spcPct val="100000"/>
              </a:lnSpc>
              <a:buNone/>
              <a:defRPr lang="en-US" sz="2000" kern="1200" dirty="0" smtClean="0">
                <a:solidFill>
                  <a:schemeClr val="bg1"/>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smtClean="0"/>
              <a:t>Click to edit Master text styles</a:t>
            </a:r>
          </a:p>
        </p:txBody>
      </p:sp>
      <p:sp>
        <p:nvSpPr>
          <p:cNvPr id="15" name="Title 8"/>
          <p:cNvSpPr>
            <a:spLocks noGrp="1"/>
          </p:cNvSpPr>
          <p:nvPr>
            <p:ph type="title"/>
          </p:nvPr>
        </p:nvSpPr>
        <p:spPr>
          <a:xfrm>
            <a:off x="339725" y="420625"/>
            <a:ext cx="8375650" cy="439737"/>
          </a:xfrm>
          <a:prstGeom prst="rect">
            <a:avLst/>
          </a:prstGeom>
        </p:spPr>
        <p:txBody>
          <a:bodyPr anchor="t">
            <a:noAutofit/>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300" baseline="0">
                <a:solidFill>
                  <a:schemeClr val="bg1"/>
                </a:solidFill>
                <a:latin typeface="Futura Bk" pitchFamily="34" charset="0"/>
              </a:defRPr>
            </a:lvl1pPr>
          </a:lstStyle>
          <a:p>
            <a:r>
              <a:rPr lang="en-US" smtClean="0"/>
              <a:t>Click to edit Master title style</a:t>
            </a:r>
            <a:endParaRPr lang="en-US" dirty="0"/>
          </a:p>
        </p:txBody>
      </p:sp>
      <p:sp>
        <p:nvSpPr>
          <p:cNvPr id="14" name="Text Placeholder 26"/>
          <p:cNvSpPr>
            <a:spLocks noGrp="1"/>
          </p:cNvSpPr>
          <p:nvPr>
            <p:ph type="body" sz="quarter" idx="10"/>
          </p:nvPr>
        </p:nvSpPr>
        <p:spPr>
          <a:xfrm>
            <a:off x="365760" y="1530096"/>
            <a:ext cx="8348472" cy="4599432"/>
          </a:xfrm>
          <a:prstGeom prst="rect">
            <a:avLst/>
          </a:prstGeom>
        </p:spPr>
        <p:txBody>
          <a:bodyPr>
            <a:normAutofit/>
          </a:bodyPr>
          <a:lstStyle>
            <a:lvl1pPr>
              <a:lnSpc>
                <a:spcPct val="110000"/>
              </a:lnSpc>
              <a:spcBef>
                <a:spcPts val="1000"/>
              </a:spcBef>
              <a:buClr>
                <a:srgbClr val="000000"/>
              </a:buClr>
              <a:defRPr>
                <a:solidFill>
                  <a:schemeClr val="bg1"/>
                </a:solidFill>
              </a:defRPr>
            </a:lvl1pPr>
            <a:lvl2pPr marL="342900" indent="-114300">
              <a:lnSpc>
                <a:spcPct val="110000"/>
              </a:lnSpc>
              <a:spcBef>
                <a:spcPts val="500"/>
              </a:spcBef>
              <a:buClr>
                <a:srgbClr val="000000"/>
              </a:buClr>
              <a:buSzPct val="80000"/>
              <a:buFont typeface="Arial" pitchFamily="34" charset="0"/>
              <a:buChar char="•"/>
              <a:defRPr>
                <a:solidFill>
                  <a:schemeClr val="bg1"/>
                </a:solidFill>
              </a:defRPr>
            </a:lvl2pPr>
            <a:lvl3pPr marL="571500" indent="-168275">
              <a:lnSpc>
                <a:spcPct val="110000"/>
              </a:lnSpc>
              <a:spcBef>
                <a:spcPts val="400"/>
              </a:spcBef>
              <a:buClr>
                <a:srgbClr val="000000"/>
              </a:buClr>
              <a:buFont typeface="Futura Bk" pitchFamily="34" charset="0"/>
              <a:buChar char="−"/>
              <a:defRPr sz="1200">
                <a:solidFill>
                  <a:schemeClr val="bg1"/>
                </a:solidFill>
              </a:defRPr>
            </a:lvl3pPr>
            <a:lvl4pPr marL="800100" indent="-114300">
              <a:lnSpc>
                <a:spcPct val="110000"/>
              </a:lnSpc>
              <a:spcBef>
                <a:spcPts val="400"/>
              </a:spcBef>
              <a:buClr>
                <a:srgbClr val="000000"/>
              </a:buClr>
              <a:buSzPct val="80000"/>
              <a:buFont typeface="Arial" pitchFamily="34" charset="0"/>
              <a:buChar char="•"/>
              <a:defRPr sz="1200">
                <a:solidFill>
                  <a:schemeClr val="bg1"/>
                </a:solidFill>
              </a:defRPr>
            </a:lvl4pPr>
            <a:lvl5pPr marL="1028700" indent="-174625">
              <a:lnSpc>
                <a:spcPct val="110000"/>
              </a:lnSpc>
              <a:spcBef>
                <a:spcPts val="400"/>
              </a:spcBef>
              <a:buClr>
                <a:srgbClr val="000000"/>
              </a:buClr>
              <a:buFont typeface="Futura Bk" pitchFamily="34" charset="0"/>
              <a:buChar char="−"/>
              <a:defRPr sz="1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2420484199"/>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Quote Purpl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7994650" y="1938338"/>
            <a:ext cx="1149350" cy="4919662"/>
          </a:xfrm>
          <a:prstGeom prst="rect">
            <a:avLst/>
          </a:prstGeom>
          <a:noFill/>
          <a:ln w="9525">
            <a:noFill/>
            <a:miter lim="800000"/>
            <a:headEnd/>
            <a:tailEnd/>
          </a:ln>
        </p:spPr>
      </p:pic>
      <p:sp>
        <p:nvSpPr>
          <p:cNvPr id="6" name="Title 10"/>
          <p:cNvSpPr>
            <a:spLocks noGrp="1"/>
          </p:cNvSpPr>
          <p:nvPr>
            <p:ph type="title"/>
          </p:nvPr>
        </p:nvSpPr>
        <p:spPr bwMode="black">
          <a:xfrm>
            <a:off x="474562" y="706056"/>
            <a:ext cx="8090704" cy="4166886"/>
          </a:xfrm>
          <a:prstGeom prst="rect">
            <a:avLst/>
          </a:prstGeom>
        </p:spPr>
        <p:txBody>
          <a:bodyPr/>
          <a:lstStyle>
            <a:lvl1pPr marL="177800" indent="-177800" algn="l">
              <a:lnSpc>
                <a:spcPct val="100000"/>
              </a:lnSpc>
              <a:defRPr sz="2800" strike="noStrike" cap="none" baseline="0">
                <a:solidFill>
                  <a:srgbClr val="65CFE9"/>
                </a:solidFill>
                <a:latin typeface="Futura Lt" pitchFamily="34" charset="0"/>
              </a:defRPr>
            </a:lvl1pPr>
          </a:lstStyle>
          <a:p>
            <a:r>
              <a:rPr lang="en-US" dirty="0" smtClean="0"/>
              <a:t>Click to edit Master title style</a:t>
            </a:r>
            <a:endParaRPr lang="en-US" dirty="0"/>
          </a:p>
        </p:txBody>
      </p:sp>
      <p:sp>
        <p:nvSpPr>
          <p:cNvPr id="5" name="Text Placeholder 12"/>
          <p:cNvSpPr>
            <a:spLocks noGrp="1"/>
          </p:cNvSpPr>
          <p:nvPr>
            <p:ph type="body" sz="quarter" idx="14"/>
          </p:nvPr>
        </p:nvSpPr>
        <p:spPr>
          <a:xfrm>
            <a:off x="597853" y="5266962"/>
            <a:ext cx="7018845" cy="769144"/>
          </a:xfrm>
          <a:prstGeom prst="rect">
            <a:avLst/>
          </a:prstGeom>
        </p:spPr>
        <p:txBody>
          <a:bodyPr>
            <a:noAutofit/>
          </a:bodyPr>
          <a:lstStyle>
            <a:lvl1pPr marL="0" indent="0">
              <a:lnSpc>
                <a:spcPct val="100000"/>
              </a:lnSpc>
              <a:spcBef>
                <a:spcPts val="600"/>
              </a:spcBef>
              <a:buNone/>
              <a:defRPr lang="en-US" sz="1400" kern="1200" dirty="0" smtClean="0">
                <a:solidFill>
                  <a:schemeClr val="bg1"/>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951240183"/>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230300671"/>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5" name="TextBox 4"/>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1843485343"/>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217050128"/>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TextBox 5"/>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1133617217"/>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Line Only ">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390144"/>
            <a:ext cx="8375650" cy="671989"/>
          </a:xfr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SINGLE LINE TITLE</a:t>
            </a:r>
            <a:endParaRPr lang="en-US" dirty="0"/>
          </a:p>
        </p:txBody>
      </p:sp>
      <p:sp>
        <p:nvSpPr>
          <p:cNvPr id="5" name="TextBox 4"/>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2825466133"/>
      </p:ext>
    </p:extLst>
  </p:cSld>
  <p:clrMapOvr>
    <a:masterClrMapping/>
  </p:clrMapOvr>
  <p:transition>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390144"/>
            <a:ext cx="8375650" cy="671989"/>
          </a:xfr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SINGLE LINE TITLE</a:t>
            </a:r>
            <a:endParaRPr lang="en-US" dirty="0"/>
          </a:p>
        </p:txBody>
      </p:sp>
      <p:sp>
        <p:nvSpPr>
          <p:cNvPr id="11" name="Text Placeholder 12"/>
          <p:cNvSpPr>
            <a:spLocks noGrp="1"/>
          </p:cNvSpPr>
          <p:nvPr>
            <p:ph type="body" sz="quarter" idx="14" hasCustomPrompt="1"/>
          </p:nvPr>
        </p:nvSpPr>
        <p:spPr>
          <a:xfrm>
            <a:off x="246888" y="930076"/>
            <a:ext cx="8366760" cy="532907"/>
          </a:xfrm>
          <a:prstGeom prst="rect">
            <a:avLst/>
          </a:prstGeom>
        </p:spPr>
        <p:txBody>
          <a:bodyPr/>
          <a:lstStyle>
            <a:lvl1pPr marL="0" indent="0">
              <a:lnSpc>
                <a:spcPct val="100000"/>
              </a:lnSpc>
              <a:spcBef>
                <a:spcPts val="0"/>
              </a:spcBef>
              <a:buNone/>
              <a:defRPr sz="2000">
                <a:solidFill>
                  <a:schemeClr val="bg1"/>
                </a:solidFill>
                <a:latin typeface="Futura Bk" pitchFamily="34" charset="0"/>
              </a:defRPr>
            </a:lvl1pPr>
            <a:lvl2pPr>
              <a:defRPr>
                <a:solidFill>
                  <a:schemeClr val="bg1"/>
                </a:solidFill>
                <a:latin typeface="Futura Bk" pitchFamily="34" charset="0"/>
              </a:defRPr>
            </a:lvl2pPr>
            <a:lvl3pPr>
              <a:defRPr>
                <a:solidFill>
                  <a:schemeClr val="bg1"/>
                </a:solidFill>
                <a:latin typeface="Futura Bk" pitchFamily="34" charset="0"/>
              </a:defRPr>
            </a:lvl3pPr>
            <a:lvl4pPr>
              <a:defRPr>
                <a:solidFill>
                  <a:schemeClr val="bg1"/>
                </a:solidFill>
                <a:latin typeface="Futura Bk" pitchFamily="34" charset="0"/>
              </a:defRPr>
            </a:lvl4pPr>
            <a:lvl5pPr>
              <a:defRPr>
                <a:solidFill>
                  <a:schemeClr val="bg1"/>
                </a:solidFill>
                <a:latin typeface="Futura Bk" pitchFamily="34" charset="0"/>
              </a:defRPr>
            </a:lvl5pPr>
          </a:lstStyle>
          <a:p>
            <a:pPr lvl="0"/>
            <a:r>
              <a:rPr lang="en-US" dirty="0" smtClean="0"/>
              <a:t>Subtitle Placeholder Here</a:t>
            </a:r>
          </a:p>
        </p:txBody>
      </p:sp>
      <p:sp>
        <p:nvSpPr>
          <p:cNvPr id="6" name="TextBox 5"/>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1219982327"/>
      </p:ext>
    </p:extLst>
  </p:cSld>
  <p:clrMapOvr>
    <a:masterClrMapping/>
  </p:clrMapOvr>
  <p:transition>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Line 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383768"/>
            <a:ext cx="8375650" cy="1143000"/>
          </a:xfr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chemeClr val="bg1"/>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sp>
        <p:nvSpPr>
          <p:cNvPr id="5" name="TextBox 4"/>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2305135279"/>
      </p:ext>
    </p:extLst>
  </p:cSld>
  <p:clrMapOvr>
    <a:masterClrMapping/>
  </p:clrMapOvr>
  <p:transition>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Main no Sub  One line title">
    <p:spTree>
      <p:nvGrpSpPr>
        <p:cNvPr id="1" name=""/>
        <p:cNvGrpSpPr/>
        <p:nvPr/>
      </p:nvGrpSpPr>
      <p:grpSpPr>
        <a:xfrm>
          <a:off x="0" y="0"/>
          <a:ext cx="0" cy="0"/>
          <a:chOff x="0" y="0"/>
          <a:chExt cx="0" cy="0"/>
        </a:xfrm>
      </p:grpSpPr>
      <p:sp>
        <p:nvSpPr>
          <p:cNvPr id="9" name="Title 8"/>
          <p:cNvSpPr>
            <a:spLocks noGrp="1"/>
          </p:cNvSpPr>
          <p:nvPr>
            <p:ph type="title"/>
          </p:nvPr>
        </p:nvSpPr>
        <p:spPr>
          <a:xfrm>
            <a:off x="339725" y="420625"/>
            <a:ext cx="8375650" cy="439737"/>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200" cap="none" baseline="0">
                <a:solidFill>
                  <a:schemeClr val="bg1"/>
                </a:solidFill>
                <a:latin typeface="Futura Bk" pitchFamily="34" charset="0"/>
              </a:defRPr>
            </a:lvl1pPr>
          </a:lstStyle>
          <a:p>
            <a:r>
              <a:rPr lang="en-US" dirty="0" smtClean="0"/>
              <a:t>Click to edit Master title style</a:t>
            </a:r>
            <a:endParaRPr lang="en-US" dirty="0"/>
          </a:p>
        </p:txBody>
      </p:sp>
      <p:sp>
        <p:nvSpPr>
          <p:cNvPr id="5" name="TextBox 4"/>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366355578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Lin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5" y="420624"/>
            <a:ext cx="8375650" cy="439737"/>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bg1"/>
                </a:solidFill>
                <a:latin typeface="Futura Bk" pitchFamily="34" charset="0"/>
              </a:defRPr>
            </a:lvl1pPr>
          </a:lstStyle>
          <a:p>
            <a:r>
              <a:rPr lang="en-US" dirty="0" smtClean="0"/>
              <a:t>SINGLE LINE TITLE</a:t>
            </a:r>
            <a:endParaRPr lang="en-US" dirty="0"/>
          </a:p>
        </p:txBody>
      </p:sp>
      <p:pic>
        <p:nvPicPr>
          <p:cNvPr id="12" name="Picture 2"/>
          <p:cNvPicPr>
            <a:picLocks noChangeAspect="1" noChangeArrowheads="1"/>
          </p:cNvPicPr>
          <p:nvPr userDrawn="1"/>
        </p:nvPicPr>
        <p:blipFill>
          <a:blip r:embed="rId2" cstate="print">
            <a:lum/>
          </a:blip>
          <a:srcRect/>
          <a:stretch>
            <a:fillRect/>
          </a:stretch>
        </p:blipFill>
        <p:spPr bwMode="auto">
          <a:xfrm>
            <a:off x="8492151" y="6254750"/>
            <a:ext cx="390525" cy="39052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Main with Sub  One line title">
    <p:spTree>
      <p:nvGrpSpPr>
        <p:cNvPr id="1" name=""/>
        <p:cNvGrpSpPr/>
        <p:nvPr/>
      </p:nvGrpSpPr>
      <p:grpSpPr>
        <a:xfrm>
          <a:off x="0" y="0"/>
          <a:ext cx="0" cy="0"/>
          <a:chOff x="0" y="0"/>
          <a:chExt cx="0" cy="0"/>
        </a:xfrm>
      </p:grpSpPr>
      <p:sp>
        <p:nvSpPr>
          <p:cNvPr id="12" name="Text Placeholder 12"/>
          <p:cNvSpPr>
            <a:spLocks noGrp="1"/>
          </p:cNvSpPr>
          <p:nvPr>
            <p:ph type="body" sz="quarter" idx="14"/>
          </p:nvPr>
        </p:nvSpPr>
        <p:spPr>
          <a:xfrm>
            <a:off x="358775" y="879475"/>
            <a:ext cx="8370380" cy="393287"/>
          </a:xfrm>
          <a:prstGeom prst="rect">
            <a:avLst/>
          </a:prstGeom>
        </p:spPr>
        <p:txBody>
          <a:bodyPr/>
          <a:lstStyle>
            <a:lvl1pPr marL="0" indent="0">
              <a:lnSpc>
                <a:spcPct val="100000"/>
              </a:lnSpc>
              <a:buNone/>
              <a:defRPr lang="en-US" sz="2000" kern="1200" dirty="0" smtClean="0">
                <a:solidFill>
                  <a:schemeClr val="bg1"/>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smtClean="0"/>
              <a:t>Click to edit Master text styles</a:t>
            </a:r>
          </a:p>
        </p:txBody>
      </p:sp>
      <p:sp>
        <p:nvSpPr>
          <p:cNvPr id="13" name="Title 8"/>
          <p:cNvSpPr>
            <a:spLocks noGrp="1"/>
          </p:cNvSpPr>
          <p:nvPr>
            <p:ph type="title"/>
          </p:nvPr>
        </p:nvSpPr>
        <p:spPr>
          <a:xfrm>
            <a:off x="339725" y="420625"/>
            <a:ext cx="8375650" cy="439737"/>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200" cap="none" baseline="0">
                <a:solidFill>
                  <a:schemeClr val="bg1"/>
                </a:solidFill>
                <a:latin typeface="Futura Bk" pitchFamily="34" charset="0"/>
              </a:defRPr>
            </a:lvl1pPr>
          </a:lstStyle>
          <a:p>
            <a:r>
              <a:rPr lang="en-US" dirty="0" smtClean="0"/>
              <a:t>Click to edit Master title style</a:t>
            </a:r>
            <a:endParaRPr lang="en-US" dirty="0"/>
          </a:p>
        </p:txBody>
      </p:sp>
      <p:sp>
        <p:nvSpPr>
          <p:cNvPr id="9" name="TextBox 8"/>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3158857302"/>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Line, 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358775" y="879475"/>
            <a:ext cx="8370380" cy="393287"/>
          </a:xfrm>
          <a:prstGeom prst="rect">
            <a:avLst/>
          </a:prstGeom>
        </p:spPr>
        <p:txBody>
          <a:bodyPr/>
          <a:lstStyle>
            <a:lvl1pPr marL="0" indent="0">
              <a:lnSpc>
                <a:spcPct val="100000"/>
              </a:lnSpc>
              <a:buNone/>
              <a:defRPr lang="en-US" sz="2000" kern="1200" dirty="0" smtClean="0">
                <a:solidFill>
                  <a:schemeClr val="bg1"/>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smtClean="0"/>
              <a:t>Click to edit Master text styles</a:t>
            </a:r>
          </a:p>
        </p:txBody>
      </p:sp>
      <p:sp>
        <p:nvSpPr>
          <p:cNvPr id="15" name="Title 8"/>
          <p:cNvSpPr>
            <a:spLocks noGrp="1"/>
          </p:cNvSpPr>
          <p:nvPr>
            <p:ph type="title"/>
          </p:nvPr>
        </p:nvSpPr>
        <p:spPr>
          <a:xfrm>
            <a:off x="339725" y="420625"/>
            <a:ext cx="8375650" cy="439737"/>
          </a:xfrm>
          <a:prstGeom prst="rect">
            <a:avLst/>
          </a:prstGeom>
        </p:spPr>
        <p:txBody>
          <a:bodyPr anchor="t">
            <a:noAutofit/>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300" baseline="0">
                <a:solidFill>
                  <a:schemeClr val="bg1"/>
                </a:solidFill>
                <a:latin typeface="Futura Bk" pitchFamily="34" charset="0"/>
              </a:defRPr>
            </a:lvl1pPr>
          </a:lstStyle>
          <a:p>
            <a:r>
              <a:rPr lang="en-US" smtClean="0"/>
              <a:t>Click to edit Master title style</a:t>
            </a:r>
            <a:endParaRPr lang="en-US" dirty="0"/>
          </a:p>
        </p:txBody>
      </p:sp>
      <p:sp>
        <p:nvSpPr>
          <p:cNvPr id="14" name="Text Placeholder 26"/>
          <p:cNvSpPr>
            <a:spLocks noGrp="1"/>
          </p:cNvSpPr>
          <p:nvPr>
            <p:ph type="body" sz="quarter" idx="10"/>
          </p:nvPr>
        </p:nvSpPr>
        <p:spPr>
          <a:xfrm>
            <a:off x="365760" y="1530096"/>
            <a:ext cx="8348472" cy="4599432"/>
          </a:xfrm>
          <a:prstGeom prst="rect">
            <a:avLst/>
          </a:prstGeom>
        </p:spPr>
        <p:txBody>
          <a:bodyPr>
            <a:normAutofit/>
          </a:bodyPr>
          <a:lstStyle>
            <a:lvl1pPr>
              <a:lnSpc>
                <a:spcPct val="110000"/>
              </a:lnSpc>
              <a:spcBef>
                <a:spcPts val="1000"/>
              </a:spcBef>
              <a:buClr>
                <a:srgbClr val="000000"/>
              </a:buClr>
              <a:defRPr>
                <a:solidFill>
                  <a:schemeClr val="bg1"/>
                </a:solidFill>
              </a:defRPr>
            </a:lvl1pPr>
            <a:lvl2pPr marL="342900" indent="-114300">
              <a:lnSpc>
                <a:spcPct val="110000"/>
              </a:lnSpc>
              <a:spcBef>
                <a:spcPts val="500"/>
              </a:spcBef>
              <a:buClr>
                <a:srgbClr val="000000"/>
              </a:buClr>
              <a:buSzPct val="80000"/>
              <a:buFont typeface="Arial" pitchFamily="34" charset="0"/>
              <a:buChar char="•"/>
              <a:defRPr>
                <a:solidFill>
                  <a:schemeClr val="bg1"/>
                </a:solidFill>
              </a:defRPr>
            </a:lvl2pPr>
            <a:lvl3pPr marL="571500" indent="-168275">
              <a:lnSpc>
                <a:spcPct val="110000"/>
              </a:lnSpc>
              <a:spcBef>
                <a:spcPts val="400"/>
              </a:spcBef>
              <a:buClr>
                <a:srgbClr val="000000"/>
              </a:buClr>
              <a:buFont typeface="Futura Bk" pitchFamily="34" charset="0"/>
              <a:buChar char="−"/>
              <a:defRPr sz="1200">
                <a:solidFill>
                  <a:schemeClr val="bg1"/>
                </a:solidFill>
              </a:defRPr>
            </a:lvl3pPr>
            <a:lvl4pPr marL="800100" indent="-114300">
              <a:lnSpc>
                <a:spcPct val="110000"/>
              </a:lnSpc>
              <a:spcBef>
                <a:spcPts val="400"/>
              </a:spcBef>
              <a:buClr>
                <a:srgbClr val="000000"/>
              </a:buClr>
              <a:buSzPct val="80000"/>
              <a:buFont typeface="Arial" pitchFamily="34" charset="0"/>
              <a:buChar char="•"/>
              <a:defRPr sz="1200">
                <a:solidFill>
                  <a:schemeClr val="bg1"/>
                </a:solidFill>
              </a:defRPr>
            </a:lvl4pPr>
            <a:lvl5pPr marL="1028700" indent="-174625">
              <a:lnSpc>
                <a:spcPct val="110000"/>
              </a:lnSpc>
              <a:spcBef>
                <a:spcPts val="400"/>
              </a:spcBef>
              <a:buClr>
                <a:srgbClr val="000000"/>
              </a:buClr>
              <a:buFont typeface="Futura Bk" pitchFamily="34" charset="0"/>
              <a:buChar char="−"/>
              <a:defRPr sz="1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bwMode="gray">
          <a:xfrm>
            <a:off x="248886" y="6529515"/>
            <a:ext cx="384048" cy="230832"/>
          </a:xfrm>
          <a:prstGeom prst="rect">
            <a:avLst/>
          </a:prstGeom>
          <a:noFill/>
        </p:spPr>
        <p:txBody>
          <a:bodyPr wrap="square" rtlCol="0">
            <a:spAutoFit/>
          </a:bodyPr>
          <a:lstStyle/>
          <a:p>
            <a:fld id="{F445441D-5648-4C4E-924F-9D5109CAF161}" type="slidenum">
              <a:rPr lang="en-US" sz="900" smtClean="0">
                <a:solidFill>
                  <a:srgbClr val="FFFFFF"/>
                </a:solidFill>
                <a:latin typeface="Futura Bk" pitchFamily="34" charset="0"/>
              </a:rPr>
              <a:pPr/>
              <a:t>‹#›</a:t>
            </a:fld>
            <a:endParaRPr lang="en-US" sz="900" dirty="0" smtClean="0">
              <a:solidFill>
                <a:srgbClr val="FFFFFF"/>
              </a:solidFill>
              <a:latin typeface="Futura Bk" pitchFamily="34" charset="0"/>
            </a:endParaRPr>
          </a:p>
        </p:txBody>
      </p:sp>
    </p:spTree>
    <p:extLst>
      <p:ext uri="{BB962C8B-B14F-4D97-AF65-F5344CB8AC3E}">
        <p14:creationId xmlns:p14="http://schemas.microsoft.com/office/powerpoint/2010/main" val="829976705"/>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Quote Purpl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7994650" y="1938338"/>
            <a:ext cx="1149350" cy="4919662"/>
          </a:xfrm>
          <a:prstGeom prst="rect">
            <a:avLst/>
          </a:prstGeom>
          <a:noFill/>
          <a:ln w="9525">
            <a:noFill/>
            <a:miter lim="800000"/>
            <a:headEnd/>
            <a:tailEnd/>
          </a:ln>
        </p:spPr>
      </p:pic>
      <p:sp>
        <p:nvSpPr>
          <p:cNvPr id="6" name="Title 10"/>
          <p:cNvSpPr>
            <a:spLocks noGrp="1"/>
          </p:cNvSpPr>
          <p:nvPr>
            <p:ph type="title"/>
          </p:nvPr>
        </p:nvSpPr>
        <p:spPr bwMode="black">
          <a:xfrm>
            <a:off x="474562" y="706056"/>
            <a:ext cx="8090704" cy="4166886"/>
          </a:xfrm>
          <a:prstGeom prst="rect">
            <a:avLst/>
          </a:prstGeom>
        </p:spPr>
        <p:txBody>
          <a:bodyPr/>
          <a:lstStyle>
            <a:lvl1pPr marL="177800" indent="-177800" algn="l">
              <a:lnSpc>
                <a:spcPct val="100000"/>
              </a:lnSpc>
              <a:defRPr sz="2800" strike="noStrike" cap="none" baseline="0">
                <a:solidFill>
                  <a:srgbClr val="65CFE9"/>
                </a:solidFill>
                <a:latin typeface="Futura Lt" pitchFamily="34" charset="0"/>
              </a:defRPr>
            </a:lvl1pPr>
          </a:lstStyle>
          <a:p>
            <a:r>
              <a:rPr lang="en-US" dirty="0" smtClean="0"/>
              <a:t>Click to edit Master title style</a:t>
            </a:r>
            <a:endParaRPr lang="en-US" dirty="0"/>
          </a:p>
        </p:txBody>
      </p:sp>
      <p:sp>
        <p:nvSpPr>
          <p:cNvPr id="5" name="Text Placeholder 12"/>
          <p:cNvSpPr>
            <a:spLocks noGrp="1"/>
          </p:cNvSpPr>
          <p:nvPr>
            <p:ph type="body" sz="quarter" idx="14"/>
          </p:nvPr>
        </p:nvSpPr>
        <p:spPr>
          <a:xfrm>
            <a:off x="597853" y="5266962"/>
            <a:ext cx="7018845" cy="769144"/>
          </a:xfrm>
          <a:prstGeom prst="rect">
            <a:avLst/>
          </a:prstGeom>
        </p:spPr>
        <p:txBody>
          <a:bodyPr>
            <a:noAutofit/>
          </a:bodyPr>
          <a:lstStyle>
            <a:lvl1pPr marL="0" indent="0">
              <a:lnSpc>
                <a:spcPct val="100000"/>
              </a:lnSpc>
              <a:spcBef>
                <a:spcPts val="600"/>
              </a:spcBef>
              <a:buNone/>
              <a:defRPr lang="en-US" sz="1400" kern="1200" dirty="0" smtClean="0">
                <a:solidFill>
                  <a:schemeClr val="bg1"/>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67223836"/>
      </p:ext>
    </p:extLst>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04109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HP - 1 Line, Subtitle">
    <p:spTree>
      <p:nvGrpSpPr>
        <p:cNvPr id="1" name=""/>
        <p:cNvGrpSpPr/>
        <p:nvPr/>
      </p:nvGrpSpPr>
      <p:grpSpPr>
        <a:xfrm>
          <a:off x="0" y="0"/>
          <a:ext cx="0" cy="0"/>
          <a:chOff x="0" y="0"/>
          <a:chExt cx="0" cy="0"/>
        </a:xfrm>
      </p:grpSpPr>
      <p:pic>
        <p:nvPicPr>
          <p:cNvPr id="4" name="Picture 7" descr="hp-logo-reversed.png"/>
          <p:cNvPicPr>
            <a:picLocks noChangeAspect="1"/>
          </p:cNvPicPr>
          <p:nvPr userDrawn="1"/>
        </p:nvPicPr>
        <p:blipFill>
          <a:blip r:embed="rId2" cstate="print"/>
          <a:srcRect/>
          <a:stretch>
            <a:fillRect/>
          </a:stretch>
        </p:blipFill>
        <p:spPr bwMode="auto">
          <a:xfrm>
            <a:off x="8482013" y="6240463"/>
            <a:ext cx="417512" cy="417512"/>
          </a:xfrm>
          <a:prstGeom prst="rect">
            <a:avLst/>
          </a:prstGeom>
          <a:noFill/>
          <a:ln w="9525">
            <a:noFill/>
            <a:miter lim="800000"/>
            <a:headEnd/>
            <a:tailEnd/>
          </a:ln>
        </p:spPr>
      </p:pic>
      <p:sp>
        <p:nvSpPr>
          <p:cNvPr id="5" name="TextBox 6"/>
          <p:cNvSpPr txBox="1"/>
          <p:nvPr userDrawn="1"/>
        </p:nvSpPr>
        <p:spPr bwMode="gray">
          <a:xfrm>
            <a:off x="363542" y="6465890"/>
            <a:ext cx="384175" cy="200055"/>
          </a:xfrm>
          <a:prstGeom prst="rect">
            <a:avLst/>
          </a:prstGeom>
          <a:noFill/>
        </p:spPr>
        <p:txBody>
          <a:bodyPr>
            <a:spAutoFit/>
          </a:bodyPr>
          <a:lstStyle/>
          <a:p>
            <a:pPr>
              <a:defRPr/>
            </a:pPr>
            <a:fld id="{95B8C30A-852A-4BB1-A6CD-99CD20C9EB5B}" type="slidenum">
              <a:rPr lang="en-US" sz="700">
                <a:solidFill>
                  <a:srgbClr val="000000">
                    <a:lumMod val="50000"/>
                    <a:lumOff val="50000"/>
                  </a:srgbClr>
                </a:solidFill>
                <a:latin typeface="Futura Bk" pitchFamily="34" charset="0"/>
                <a:cs typeface="Arial" charset="0"/>
              </a:rPr>
              <a:pPr>
                <a:defRPr/>
              </a:pPr>
              <a:t>‹#›</a:t>
            </a:fld>
            <a:endParaRPr lang="en-US" sz="700" dirty="0">
              <a:solidFill>
                <a:srgbClr val="000000">
                  <a:lumMod val="50000"/>
                  <a:lumOff val="50000"/>
                </a:srgbClr>
              </a:solidFill>
              <a:latin typeface="Futura Bk" pitchFamily="34" charset="0"/>
              <a:cs typeface="Arial" charset="0"/>
            </a:endParaRPr>
          </a:p>
        </p:txBody>
      </p:sp>
      <p:sp>
        <p:nvSpPr>
          <p:cNvPr id="13" name="Text Placeholder 12"/>
          <p:cNvSpPr>
            <a:spLocks noGrp="1"/>
          </p:cNvSpPr>
          <p:nvPr>
            <p:ph type="body" sz="quarter" idx="14"/>
          </p:nvPr>
        </p:nvSpPr>
        <p:spPr>
          <a:xfrm>
            <a:off x="358775" y="904877"/>
            <a:ext cx="8370380" cy="393287"/>
          </a:xfrm>
          <a:prstGeom prst="rect">
            <a:avLst/>
          </a:prstGeom>
        </p:spPr>
        <p:txBody>
          <a:bodyPr/>
          <a:lstStyle>
            <a:lvl1pPr marL="0" indent="0">
              <a:lnSpc>
                <a:spcPct val="100000"/>
              </a:lnSpc>
              <a:buNone/>
              <a:defRPr lang="en-US" sz="2000" kern="1200" dirty="0" smtClean="0">
                <a:solidFill>
                  <a:schemeClr val="bg2">
                    <a:lumMod val="40000"/>
                    <a:lumOff val="60000"/>
                  </a:schemeClr>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
        <p:nvSpPr>
          <p:cNvPr id="15" name="Title 8"/>
          <p:cNvSpPr>
            <a:spLocks noGrp="1"/>
          </p:cNvSpPr>
          <p:nvPr>
            <p:ph type="title"/>
          </p:nvPr>
        </p:nvSpPr>
        <p:spPr>
          <a:xfrm>
            <a:off x="339725" y="420626"/>
            <a:ext cx="8375650" cy="439737"/>
          </a:xfrm>
          <a:prstGeom prst="rect">
            <a:avLst/>
          </a:prstGeom>
        </p:spPr>
        <p:txBody>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100" cap="all" baseline="0">
                <a:solidFill>
                  <a:schemeClr val="bg1"/>
                </a:solidFill>
                <a:latin typeface="Futura B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7958720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HP - 1 Line, ORANGE Subtitle">
    <p:spTree>
      <p:nvGrpSpPr>
        <p:cNvPr id="1" name=""/>
        <p:cNvGrpSpPr/>
        <p:nvPr/>
      </p:nvGrpSpPr>
      <p:grpSpPr>
        <a:xfrm>
          <a:off x="0" y="0"/>
          <a:ext cx="0" cy="0"/>
          <a:chOff x="0" y="0"/>
          <a:chExt cx="0" cy="0"/>
        </a:xfrm>
      </p:grpSpPr>
      <p:pic>
        <p:nvPicPr>
          <p:cNvPr id="4" name="Picture 7" descr="hp-logo-reversed.png"/>
          <p:cNvPicPr>
            <a:picLocks noChangeAspect="1"/>
          </p:cNvPicPr>
          <p:nvPr userDrawn="1"/>
        </p:nvPicPr>
        <p:blipFill>
          <a:blip r:embed="rId2" cstate="print"/>
          <a:srcRect/>
          <a:stretch>
            <a:fillRect/>
          </a:stretch>
        </p:blipFill>
        <p:spPr bwMode="auto">
          <a:xfrm>
            <a:off x="8482013" y="6240463"/>
            <a:ext cx="417512" cy="417512"/>
          </a:xfrm>
          <a:prstGeom prst="rect">
            <a:avLst/>
          </a:prstGeom>
          <a:noFill/>
          <a:ln w="9525">
            <a:noFill/>
            <a:miter lim="800000"/>
            <a:headEnd/>
            <a:tailEnd/>
          </a:ln>
        </p:spPr>
      </p:pic>
      <p:sp>
        <p:nvSpPr>
          <p:cNvPr id="5" name="TextBox 6"/>
          <p:cNvSpPr txBox="1"/>
          <p:nvPr userDrawn="1"/>
        </p:nvSpPr>
        <p:spPr bwMode="gray">
          <a:xfrm>
            <a:off x="363542" y="6465890"/>
            <a:ext cx="384175" cy="200055"/>
          </a:xfrm>
          <a:prstGeom prst="rect">
            <a:avLst/>
          </a:prstGeom>
          <a:noFill/>
        </p:spPr>
        <p:txBody>
          <a:bodyPr>
            <a:spAutoFit/>
          </a:bodyPr>
          <a:lstStyle/>
          <a:p>
            <a:pPr>
              <a:defRPr/>
            </a:pPr>
            <a:fld id="{D6646BD0-87C0-41F0-B847-9CC3BBAD7260}" type="slidenum">
              <a:rPr lang="en-US" sz="700">
                <a:solidFill>
                  <a:srgbClr val="000000">
                    <a:lumMod val="50000"/>
                    <a:lumOff val="50000"/>
                  </a:srgbClr>
                </a:solidFill>
                <a:latin typeface="Futura Bk" pitchFamily="34" charset="0"/>
                <a:cs typeface="Arial" charset="0"/>
              </a:rPr>
              <a:pPr>
                <a:defRPr/>
              </a:pPr>
              <a:t>‹#›</a:t>
            </a:fld>
            <a:endParaRPr lang="en-US" sz="700" dirty="0">
              <a:solidFill>
                <a:srgbClr val="000000">
                  <a:lumMod val="50000"/>
                  <a:lumOff val="50000"/>
                </a:srgbClr>
              </a:solidFill>
              <a:latin typeface="Futura Bk" pitchFamily="34" charset="0"/>
              <a:cs typeface="Arial" charset="0"/>
            </a:endParaRPr>
          </a:p>
        </p:txBody>
      </p:sp>
      <p:sp>
        <p:nvSpPr>
          <p:cNvPr id="13" name="Text Placeholder 12"/>
          <p:cNvSpPr>
            <a:spLocks noGrp="1"/>
          </p:cNvSpPr>
          <p:nvPr>
            <p:ph type="body" sz="quarter" idx="14"/>
          </p:nvPr>
        </p:nvSpPr>
        <p:spPr>
          <a:xfrm>
            <a:off x="358775" y="904877"/>
            <a:ext cx="8370380" cy="393287"/>
          </a:xfrm>
          <a:prstGeom prst="rect">
            <a:avLst/>
          </a:prstGeom>
        </p:spPr>
        <p:txBody>
          <a:bodyPr/>
          <a:lstStyle>
            <a:lvl1pPr marL="0" indent="0">
              <a:lnSpc>
                <a:spcPct val="100000"/>
              </a:lnSpc>
              <a:buNone/>
              <a:defRPr lang="en-US" sz="2000" kern="1200" cap="all" baseline="0" dirty="0" smtClean="0">
                <a:solidFill>
                  <a:srgbClr val="FFC000"/>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
        <p:nvSpPr>
          <p:cNvPr id="15" name="Title 8"/>
          <p:cNvSpPr>
            <a:spLocks noGrp="1"/>
          </p:cNvSpPr>
          <p:nvPr>
            <p:ph type="title"/>
          </p:nvPr>
        </p:nvSpPr>
        <p:spPr>
          <a:xfrm>
            <a:off x="339725" y="420626"/>
            <a:ext cx="8375650" cy="439737"/>
          </a:xfrm>
          <a:prstGeom prst="rect">
            <a:avLst/>
          </a:prstGeom>
        </p:spPr>
        <p:txBody>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100" cap="all" baseline="0">
                <a:solidFill>
                  <a:schemeClr val="bg1"/>
                </a:solidFill>
                <a:latin typeface="Futura B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2885731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P - 2 Line, Subtitle">
    <p:spTree>
      <p:nvGrpSpPr>
        <p:cNvPr id="1" name=""/>
        <p:cNvGrpSpPr/>
        <p:nvPr/>
      </p:nvGrpSpPr>
      <p:grpSpPr>
        <a:xfrm>
          <a:off x="0" y="0"/>
          <a:ext cx="0" cy="0"/>
          <a:chOff x="0" y="0"/>
          <a:chExt cx="0" cy="0"/>
        </a:xfrm>
      </p:grpSpPr>
      <p:pic>
        <p:nvPicPr>
          <p:cNvPr id="4" name="Picture 7" descr="hp-logo-reversed.png"/>
          <p:cNvPicPr>
            <a:picLocks noChangeAspect="1"/>
          </p:cNvPicPr>
          <p:nvPr userDrawn="1"/>
        </p:nvPicPr>
        <p:blipFill>
          <a:blip r:embed="rId2" cstate="print"/>
          <a:srcRect/>
          <a:stretch>
            <a:fillRect/>
          </a:stretch>
        </p:blipFill>
        <p:spPr bwMode="auto">
          <a:xfrm>
            <a:off x="8482013" y="6240463"/>
            <a:ext cx="417512" cy="417512"/>
          </a:xfrm>
          <a:prstGeom prst="rect">
            <a:avLst/>
          </a:prstGeom>
          <a:noFill/>
          <a:ln w="9525">
            <a:noFill/>
            <a:miter lim="800000"/>
            <a:headEnd/>
            <a:tailEnd/>
          </a:ln>
        </p:spPr>
      </p:pic>
      <p:sp>
        <p:nvSpPr>
          <p:cNvPr id="5" name="TextBox 6"/>
          <p:cNvSpPr txBox="1"/>
          <p:nvPr userDrawn="1"/>
        </p:nvSpPr>
        <p:spPr bwMode="gray">
          <a:xfrm>
            <a:off x="363542" y="6465890"/>
            <a:ext cx="384175" cy="200055"/>
          </a:xfrm>
          <a:prstGeom prst="rect">
            <a:avLst/>
          </a:prstGeom>
          <a:noFill/>
        </p:spPr>
        <p:txBody>
          <a:bodyPr>
            <a:spAutoFit/>
          </a:bodyPr>
          <a:lstStyle/>
          <a:p>
            <a:pPr>
              <a:defRPr/>
            </a:pPr>
            <a:fld id="{C0778EDD-6CA2-49AC-BB49-95B4876F4F50}" type="slidenum">
              <a:rPr lang="en-US" sz="700">
                <a:solidFill>
                  <a:srgbClr val="000000">
                    <a:lumMod val="50000"/>
                    <a:lumOff val="50000"/>
                  </a:srgbClr>
                </a:solidFill>
                <a:latin typeface="Futura Bk" pitchFamily="34" charset="0"/>
                <a:cs typeface="Arial" charset="0"/>
              </a:rPr>
              <a:pPr>
                <a:defRPr/>
              </a:pPr>
              <a:t>‹#›</a:t>
            </a:fld>
            <a:endParaRPr lang="en-US" sz="700" dirty="0">
              <a:solidFill>
                <a:srgbClr val="000000">
                  <a:lumMod val="50000"/>
                  <a:lumOff val="50000"/>
                </a:srgbClr>
              </a:solidFill>
              <a:latin typeface="Futura Bk" pitchFamily="34" charset="0"/>
              <a:cs typeface="Arial" charset="0"/>
            </a:endParaRPr>
          </a:p>
        </p:txBody>
      </p:sp>
      <p:sp>
        <p:nvSpPr>
          <p:cNvPr id="13" name="Text Placeholder 12"/>
          <p:cNvSpPr>
            <a:spLocks noGrp="1"/>
          </p:cNvSpPr>
          <p:nvPr>
            <p:ph type="body" sz="quarter" idx="14"/>
          </p:nvPr>
        </p:nvSpPr>
        <p:spPr>
          <a:xfrm>
            <a:off x="358775" y="1298781"/>
            <a:ext cx="8370380" cy="393287"/>
          </a:xfrm>
          <a:prstGeom prst="rect">
            <a:avLst/>
          </a:prstGeom>
        </p:spPr>
        <p:txBody>
          <a:bodyPr/>
          <a:lstStyle>
            <a:lvl1pPr marL="0" indent="0">
              <a:lnSpc>
                <a:spcPct val="100000"/>
              </a:lnSpc>
              <a:buNone/>
              <a:defRPr lang="en-US" sz="2000" kern="1200" dirty="0" smtClean="0">
                <a:solidFill>
                  <a:schemeClr val="bg2">
                    <a:lumMod val="40000"/>
                    <a:lumOff val="60000"/>
                  </a:schemeClr>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
        <p:nvSpPr>
          <p:cNvPr id="15" name="Title 8"/>
          <p:cNvSpPr>
            <a:spLocks noGrp="1"/>
          </p:cNvSpPr>
          <p:nvPr>
            <p:ph type="title"/>
          </p:nvPr>
        </p:nvSpPr>
        <p:spPr>
          <a:xfrm>
            <a:off x="339725" y="420626"/>
            <a:ext cx="8375650" cy="869860"/>
          </a:xfrm>
          <a:prstGeom prst="rect">
            <a:avLst/>
          </a:prstGeom>
        </p:spPr>
        <p:txBody>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100" cap="all" baseline="0">
                <a:solidFill>
                  <a:schemeClr val="bg1"/>
                </a:solidFill>
                <a:latin typeface="Futura B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5417683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P- 1 Line">
    <p:spTree>
      <p:nvGrpSpPr>
        <p:cNvPr id="1" name=""/>
        <p:cNvGrpSpPr/>
        <p:nvPr/>
      </p:nvGrpSpPr>
      <p:grpSpPr>
        <a:xfrm>
          <a:off x="0" y="0"/>
          <a:ext cx="0" cy="0"/>
          <a:chOff x="0" y="0"/>
          <a:chExt cx="0" cy="0"/>
        </a:xfrm>
      </p:grpSpPr>
      <p:pic>
        <p:nvPicPr>
          <p:cNvPr id="3" name="Picture 7" descr="hp-logo-reversed.png"/>
          <p:cNvPicPr>
            <a:picLocks noChangeAspect="1"/>
          </p:cNvPicPr>
          <p:nvPr userDrawn="1"/>
        </p:nvPicPr>
        <p:blipFill>
          <a:blip r:embed="rId2" cstate="print"/>
          <a:srcRect/>
          <a:stretch>
            <a:fillRect/>
          </a:stretch>
        </p:blipFill>
        <p:spPr bwMode="auto">
          <a:xfrm>
            <a:off x="8482013" y="6240463"/>
            <a:ext cx="417512" cy="417512"/>
          </a:xfrm>
          <a:prstGeom prst="rect">
            <a:avLst/>
          </a:prstGeom>
          <a:noFill/>
          <a:ln w="9525">
            <a:noFill/>
            <a:miter lim="800000"/>
            <a:headEnd/>
            <a:tailEnd/>
          </a:ln>
        </p:spPr>
      </p:pic>
      <p:sp>
        <p:nvSpPr>
          <p:cNvPr id="4" name="TextBox 6"/>
          <p:cNvSpPr txBox="1"/>
          <p:nvPr userDrawn="1"/>
        </p:nvSpPr>
        <p:spPr bwMode="gray">
          <a:xfrm>
            <a:off x="363542" y="6465890"/>
            <a:ext cx="384175" cy="200055"/>
          </a:xfrm>
          <a:prstGeom prst="rect">
            <a:avLst/>
          </a:prstGeom>
          <a:noFill/>
        </p:spPr>
        <p:txBody>
          <a:bodyPr>
            <a:spAutoFit/>
          </a:bodyPr>
          <a:lstStyle/>
          <a:p>
            <a:pPr>
              <a:defRPr/>
            </a:pPr>
            <a:fld id="{9A10CB21-8691-43B2-8790-4E908CB45631}" type="slidenum">
              <a:rPr lang="en-US" sz="700">
                <a:solidFill>
                  <a:srgbClr val="000000">
                    <a:lumMod val="50000"/>
                    <a:lumOff val="50000"/>
                  </a:srgbClr>
                </a:solidFill>
                <a:latin typeface="Futura Bk" pitchFamily="34" charset="0"/>
                <a:cs typeface="Arial" charset="0"/>
              </a:rPr>
              <a:pPr>
                <a:defRPr/>
              </a:pPr>
              <a:t>‹#›</a:t>
            </a:fld>
            <a:endParaRPr lang="en-US" sz="700" dirty="0">
              <a:solidFill>
                <a:srgbClr val="000000">
                  <a:lumMod val="50000"/>
                  <a:lumOff val="50000"/>
                </a:srgbClr>
              </a:solidFill>
              <a:latin typeface="Futura Bk" pitchFamily="34" charset="0"/>
              <a:cs typeface="Arial" charset="0"/>
            </a:endParaRPr>
          </a:p>
        </p:txBody>
      </p:sp>
      <p:sp>
        <p:nvSpPr>
          <p:cNvPr id="15" name="Title 8"/>
          <p:cNvSpPr>
            <a:spLocks noGrp="1"/>
          </p:cNvSpPr>
          <p:nvPr>
            <p:ph type="title"/>
          </p:nvPr>
        </p:nvSpPr>
        <p:spPr>
          <a:xfrm>
            <a:off x="339725" y="420626"/>
            <a:ext cx="8375650" cy="439737"/>
          </a:xfrm>
          <a:prstGeom prst="rect">
            <a:avLst/>
          </a:prstGeom>
        </p:spPr>
        <p:txBody>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100" cap="all" baseline="0">
                <a:solidFill>
                  <a:schemeClr val="bg1"/>
                </a:solidFill>
                <a:latin typeface="Futura B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8259739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7994650" y="1938339"/>
            <a:ext cx="1149350" cy="4919663"/>
          </a:xfrm>
          <a:prstGeom prst="rect">
            <a:avLst/>
          </a:prstGeom>
          <a:noFill/>
          <a:ln w="9525">
            <a:noFill/>
            <a:miter lim="800000"/>
            <a:headEnd/>
            <a:tailEnd/>
          </a:ln>
        </p:spPr>
      </p:pic>
      <p:sp>
        <p:nvSpPr>
          <p:cNvPr id="3" name="Subtitle 2"/>
          <p:cNvSpPr>
            <a:spLocks noGrp="1"/>
          </p:cNvSpPr>
          <p:nvPr>
            <p:ph type="subTitle" idx="1"/>
          </p:nvPr>
        </p:nvSpPr>
        <p:spPr bwMode="black">
          <a:xfrm>
            <a:off x="357089" y="5065395"/>
            <a:ext cx="6400800" cy="935684"/>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itle 10"/>
          <p:cNvSpPr>
            <a:spLocks noGrp="1"/>
          </p:cNvSpPr>
          <p:nvPr>
            <p:ph type="title"/>
          </p:nvPr>
        </p:nvSpPr>
        <p:spPr bwMode="black">
          <a:xfrm>
            <a:off x="929640" y="2759076"/>
            <a:ext cx="7274560" cy="1317624"/>
          </a:xfrm>
          <a:prstGeom prst="rect">
            <a:avLst/>
          </a:prstGeom>
        </p:spPr>
        <p:txBody>
          <a:bodyPr anchor="ctr"/>
          <a:lstStyle>
            <a:lvl1pPr algn="ctr">
              <a:lnSpc>
                <a:spcPts val="4000"/>
              </a:lnSpc>
              <a:defRPr sz="40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7248146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64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41313" y="420689"/>
            <a:ext cx="8375650" cy="874711"/>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bg1"/>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sp>
        <p:nvSpPr>
          <p:cNvPr id="11" name="Text Placeholder 26"/>
          <p:cNvSpPr>
            <a:spLocks noGrp="1"/>
          </p:cNvSpPr>
          <p:nvPr>
            <p:ph type="body" sz="quarter" idx="10"/>
          </p:nvPr>
        </p:nvSpPr>
        <p:spPr>
          <a:xfrm>
            <a:off x="365760" y="1533525"/>
            <a:ext cx="8348472" cy="4638675"/>
          </a:xfrm>
          <a:prstGeom prst="rect">
            <a:avLst/>
          </a:prstGeom>
        </p:spPr>
        <p:txBody>
          <a:bodyPr/>
          <a:lstStyle>
            <a:lvl1pPr>
              <a:lnSpc>
                <a:spcPct val="110000"/>
              </a:lnSpc>
              <a:spcBef>
                <a:spcPts val="1000"/>
              </a:spcBef>
              <a:defRPr/>
            </a:lvl1pPr>
            <a:lvl2pPr marL="342900" indent="-114300">
              <a:lnSpc>
                <a:spcPct val="110000"/>
              </a:lnSpc>
              <a:spcBef>
                <a:spcPts val="500"/>
              </a:spcBef>
              <a:buSzPct val="80000"/>
              <a:buFont typeface="Arial" pitchFamily="34" charset="0"/>
              <a:buChar char="•"/>
              <a:defRPr/>
            </a:lvl2pPr>
            <a:lvl3pPr marL="571500" indent="-168275">
              <a:lnSpc>
                <a:spcPct val="110000"/>
              </a:lnSpc>
              <a:spcBef>
                <a:spcPts val="400"/>
              </a:spcBef>
              <a:buFont typeface="Futura Bk" pitchFamily="34" charset="0"/>
              <a:buChar char="−"/>
              <a:defRPr sz="1200"/>
            </a:lvl3pPr>
            <a:lvl4pPr marL="800100" indent="-114300">
              <a:lnSpc>
                <a:spcPct val="110000"/>
              </a:lnSpc>
              <a:spcBef>
                <a:spcPts val="400"/>
              </a:spcBef>
              <a:buSzPct val="80000"/>
              <a:buFont typeface="Arial" pitchFamily="34" charset="0"/>
              <a:buChar char="•"/>
              <a:defRPr sz="1200"/>
            </a:lvl4pPr>
            <a:lvl5pPr marL="1028700" indent="-174625">
              <a:lnSpc>
                <a:spcPct val="110000"/>
              </a:lnSpc>
              <a:spcBef>
                <a:spcPts val="400"/>
              </a:spcBef>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p:cNvPicPr>
            <a:picLocks noChangeAspect="1" noChangeArrowheads="1"/>
          </p:cNvPicPr>
          <p:nvPr userDrawn="1"/>
        </p:nvPicPr>
        <p:blipFill>
          <a:blip r:embed="rId2" cstate="print">
            <a:lum/>
          </a:blip>
          <a:srcRect/>
          <a:stretch>
            <a:fillRect/>
          </a:stretch>
        </p:blipFill>
        <p:spPr bwMode="auto">
          <a:xfrm>
            <a:off x="8492151" y="6254750"/>
            <a:ext cx="390525" cy="39052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pic>
        <p:nvPicPr>
          <p:cNvPr id="13" name="Picture 12" descr="HP_InstantOn_0101b.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Title 8"/>
          <p:cNvSpPr>
            <a:spLocks noGrp="1"/>
          </p:cNvSpPr>
          <p:nvPr>
            <p:ph type="title" hasCustomPrompt="1"/>
          </p:nvPr>
        </p:nvSpPr>
        <p:spPr>
          <a:xfrm>
            <a:off x="339725" y="420626"/>
            <a:ext cx="8375650" cy="439737"/>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bg1"/>
                </a:solidFill>
                <a:latin typeface="Futura Bk" pitchFamily="34" charset="0"/>
              </a:defRPr>
            </a:lvl1pPr>
          </a:lstStyle>
          <a:p>
            <a:r>
              <a:rPr lang="en-US" dirty="0" smtClean="0"/>
              <a:t>Single Line Title</a:t>
            </a:r>
            <a:endParaRPr lang="en-US" dirty="0"/>
          </a:p>
        </p:txBody>
      </p:sp>
      <p:sp>
        <p:nvSpPr>
          <p:cNvPr id="27" name="Text Placeholder 26"/>
          <p:cNvSpPr>
            <a:spLocks noGrp="1"/>
          </p:cNvSpPr>
          <p:nvPr>
            <p:ph type="body" sz="quarter" idx="10"/>
          </p:nvPr>
        </p:nvSpPr>
        <p:spPr>
          <a:xfrm>
            <a:off x="365760" y="1143002"/>
            <a:ext cx="8348472" cy="5006975"/>
          </a:xfrm>
          <a:prstGeom prst="rect">
            <a:avLst/>
          </a:prstGeom>
        </p:spPr>
        <p:txBody>
          <a:bodyPr>
            <a:normAutofit/>
          </a:bodyPr>
          <a:lstStyle>
            <a:lvl1pPr>
              <a:lnSpc>
                <a:spcPct val="110000"/>
              </a:lnSpc>
              <a:spcBef>
                <a:spcPts val="1000"/>
              </a:spcBef>
              <a:buClr>
                <a:schemeClr val="bg1"/>
              </a:buClr>
              <a:defRPr>
                <a:solidFill>
                  <a:schemeClr val="bg1"/>
                </a:solidFill>
              </a:defRPr>
            </a:lvl1pPr>
            <a:lvl2pPr marL="342900" indent="-114300">
              <a:lnSpc>
                <a:spcPct val="110000"/>
              </a:lnSpc>
              <a:spcBef>
                <a:spcPts val="500"/>
              </a:spcBef>
              <a:buClr>
                <a:schemeClr val="bg1"/>
              </a:buClr>
              <a:buSzPct val="80000"/>
              <a:buFont typeface="Arial" pitchFamily="34" charset="0"/>
              <a:buChar char="•"/>
              <a:defRPr>
                <a:solidFill>
                  <a:schemeClr val="bg1"/>
                </a:solidFill>
              </a:defRPr>
            </a:lvl2pPr>
            <a:lvl3pPr marL="571500" indent="-168275">
              <a:lnSpc>
                <a:spcPct val="110000"/>
              </a:lnSpc>
              <a:spcBef>
                <a:spcPts val="400"/>
              </a:spcBef>
              <a:buClr>
                <a:schemeClr val="bg1"/>
              </a:buClr>
              <a:buFont typeface="Futura Bk" pitchFamily="34" charset="0"/>
              <a:buChar char="−"/>
              <a:defRPr sz="1800">
                <a:solidFill>
                  <a:schemeClr val="bg1"/>
                </a:solidFill>
              </a:defRPr>
            </a:lvl3pPr>
            <a:lvl4pPr marL="800100" indent="-114300">
              <a:lnSpc>
                <a:spcPct val="110000"/>
              </a:lnSpc>
              <a:spcBef>
                <a:spcPts val="400"/>
              </a:spcBef>
              <a:buClr>
                <a:schemeClr val="bg1"/>
              </a:buClr>
              <a:buSzPct val="80000"/>
              <a:buFont typeface="Arial" pitchFamily="34" charset="0"/>
              <a:buChar char="•"/>
              <a:defRPr sz="1800">
                <a:solidFill>
                  <a:schemeClr val="bg1"/>
                </a:solidFill>
              </a:defRPr>
            </a:lvl4pPr>
            <a:lvl5pPr marL="1028700" indent="-174625">
              <a:lnSpc>
                <a:spcPct val="110000"/>
              </a:lnSpc>
              <a:spcBef>
                <a:spcPts val="400"/>
              </a:spcBef>
              <a:buClr>
                <a:schemeClr val="bg1"/>
              </a:buClr>
              <a:buFont typeface="Futura Bk" pitchFamily="34" charset="0"/>
              <a:buChar cha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hp-logo-reversed.png"/>
          <p:cNvPicPr>
            <a:picLocks noChangeAspect="1"/>
          </p:cNvPicPr>
          <p:nvPr userDrawn="1"/>
        </p:nvPicPr>
        <p:blipFill>
          <a:blip r:embed="rId3" cstate="screen"/>
          <a:stretch>
            <a:fillRect/>
          </a:stretch>
        </p:blipFill>
        <p:spPr>
          <a:xfrm>
            <a:off x="8481987" y="6239893"/>
            <a:ext cx="417738" cy="417739"/>
          </a:xfrm>
          <a:prstGeom prst="rect">
            <a:avLst/>
          </a:prstGeom>
        </p:spPr>
      </p:pic>
      <p:sp>
        <p:nvSpPr>
          <p:cNvPr id="7" name="TextBox 6"/>
          <p:cNvSpPr txBox="1"/>
          <p:nvPr userDrawn="1"/>
        </p:nvSpPr>
        <p:spPr bwMode="gray">
          <a:xfrm>
            <a:off x="363186" y="6465911"/>
            <a:ext cx="384048" cy="200055"/>
          </a:xfrm>
          <a:prstGeom prst="rect">
            <a:avLst/>
          </a:prstGeom>
          <a:noFill/>
        </p:spPr>
        <p:txBody>
          <a:bodyPr wrap="square" rtlCol="0">
            <a:spAutoFit/>
          </a:bodyPr>
          <a:lstStyle/>
          <a:p>
            <a:fld id="{F445441D-5648-4C4E-924F-9D5109CAF161}" type="slidenum">
              <a:rPr lang="en-US" sz="700" smtClean="0">
                <a:solidFill>
                  <a:srgbClr val="000000">
                    <a:lumMod val="50000"/>
                    <a:lumOff val="50000"/>
                  </a:srgbClr>
                </a:solidFill>
                <a:latin typeface="Futura Bk" pitchFamily="34" charset="0"/>
                <a:cs typeface="Arial" charset="0"/>
              </a:rPr>
              <a:pPr/>
              <a:t>‹#›</a:t>
            </a:fld>
            <a:endParaRPr lang="en-US" sz="700" dirty="0" smtClean="0">
              <a:solidFill>
                <a:srgbClr val="000000">
                  <a:lumMod val="50000"/>
                  <a:lumOff val="50000"/>
                </a:srgbClr>
              </a:solidFill>
              <a:latin typeface="Futura Bk" pitchFamily="34" charset="0"/>
              <a:cs typeface="Arial" charset="0"/>
            </a:endParaRPr>
          </a:p>
        </p:txBody>
      </p:sp>
      <p:sp>
        <p:nvSpPr>
          <p:cNvPr id="8" name="Rectangle 7"/>
          <p:cNvSpPr/>
          <p:nvPr userDrawn="1"/>
        </p:nvSpPr>
        <p:spPr>
          <a:xfrm>
            <a:off x="785160" y="6497615"/>
            <a:ext cx="1805302" cy="184666"/>
          </a:xfrm>
          <a:prstGeom prst="rect">
            <a:avLst/>
          </a:prstGeom>
        </p:spPr>
        <p:txBody>
          <a:bodyPr wrap="none">
            <a:spAutoFit/>
          </a:bodyPr>
          <a:lstStyle/>
          <a:p>
            <a:r>
              <a:rPr lang="en-US" sz="600" dirty="0" smtClean="0">
                <a:solidFill>
                  <a:srgbClr val="000000">
                    <a:lumMod val="65000"/>
                  </a:srgbClr>
                </a:solidFill>
                <a:latin typeface="Futura Bk" pitchFamily="34" charset="0"/>
                <a:cs typeface="Arial" charset="0"/>
              </a:rPr>
              <a:t>©2010 Hewlett-Packard Development Company</a:t>
            </a:r>
            <a:endParaRPr lang="en-US" sz="1400" dirty="0">
              <a:solidFill>
                <a:srgbClr val="000000">
                  <a:lumMod val="65000"/>
                </a:srgbClr>
              </a:solidFill>
              <a:cs typeface="Arial" charset="0"/>
            </a:endParaRPr>
          </a:p>
        </p:txBody>
      </p:sp>
    </p:spTree>
    <p:extLst>
      <p:ext uri="{BB962C8B-B14F-4D97-AF65-F5344CB8AC3E}">
        <p14:creationId xmlns:p14="http://schemas.microsoft.com/office/powerpoint/2010/main" val="3003202347"/>
      </p:ext>
    </p:extLst>
  </p:cSld>
  <p:clrMapOvr>
    <a:masterClrMapping/>
  </p:clrMapOvr>
  <p:transition>
    <p:fade thruBlk="1"/>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1Line, Subtitle and Content">
    <p:spTree>
      <p:nvGrpSpPr>
        <p:cNvPr id="1" name=""/>
        <p:cNvGrpSpPr/>
        <p:nvPr/>
      </p:nvGrpSpPr>
      <p:grpSpPr>
        <a:xfrm>
          <a:off x="0" y="0"/>
          <a:ext cx="0" cy="0"/>
          <a:chOff x="0" y="0"/>
          <a:chExt cx="0" cy="0"/>
        </a:xfrm>
      </p:grpSpPr>
      <p:pic>
        <p:nvPicPr>
          <p:cNvPr id="11" name="Picture 10" descr="HP_InstantOn_0201b.jpg"/>
          <p:cNvPicPr>
            <a:picLocks noChangeAspect="1"/>
          </p:cNvPicPr>
          <p:nvPr userDrawn="1"/>
        </p:nvPicPr>
        <p:blipFill>
          <a:blip r:embed="rId2" cstate="print"/>
          <a:stretch>
            <a:fillRect/>
          </a:stretch>
        </p:blipFill>
        <p:spPr>
          <a:xfrm>
            <a:off x="0" y="0"/>
            <a:ext cx="9144000" cy="6858000"/>
          </a:xfrm>
          <a:prstGeom prst="rect">
            <a:avLst/>
          </a:prstGeom>
        </p:spPr>
      </p:pic>
      <p:sp>
        <p:nvSpPr>
          <p:cNvPr id="13" name="Text Placeholder 12"/>
          <p:cNvSpPr>
            <a:spLocks noGrp="1"/>
          </p:cNvSpPr>
          <p:nvPr>
            <p:ph type="body" sz="quarter" idx="14" hasCustomPrompt="1"/>
          </p:nvPr>
        </p:nvSpPr>
        <p:spPr>
          <a:xfrm>
            <a:off x="358775" y="879477"/>
            <a:ext cx="8370380" cy="393287"/>
          </a:xfrm>
          <a:prstGeom prst="rect">
            <a:avLst/>
          </a:prstGeom>
        </p:spPr>
        <p:txBody>
          <a:bodyPr/>
          <a:lstStyle>
            <a:lvl1pPr marL="0" indent="0">
              <a:lnSpc>
                <a:spcPct val="100000"/>
              </a:lnSpc>
              <a:buNone/>
              <a:defRPr lang="en-US" sz="2000" kern="1200" dirty="0" smtClean="0">
                <a:solidFill>
                  <a:schemeClr val="tx2"/>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15" name="Title 8"/>
          <p:cNvSpPr>
            <a:spLocks noGrp="1"/>
          </p:cNvSpPr>
          <p:nvPr>
            <p:ph type="title" hasCustomPrompt="1"/>
          </p:nvPr>
        </p:nvSpPr>
        <p:spPr>
          <a:xfrm>
            <a:off x="339725" y="420626"/>
            <a:ext cx="8375650" cy="439737"/>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300" baseline="0">
                <a:solidFill>
                  <a:schemeClr val="bg1"/>
                </a:solidFill>
                <a:latin typeface="Futura Bk" pitchFamily="34" charset="0"/>
              </a:defRPr>
            </a:lvl1pPr>
          </a:lstStyle>
          <a:p>
            <a:r>
              <a:rPr lang="en-US" dirty="0" smtClean="0"/>
              <a:t>Single Line Title</a:t>
            </a:r>
            <a:endParaRPr lang="en-US" dirty="0"/>
          </a:p>
        </p:txBody>
      </p:sp>
      <p:sp>
        <p:nvSpPr>
          <p:cNvPr id="14" name="Text Placeholder 26"/>
          <p:cNvSpPr>
            <a:spLocks noGrp="1"/>
          </p:cNvSpPr>
          <p:nvPr>
            <p:ph type="body" sz="quarter" idx="10"/>
          </p:nvPr>
        </p:nvSpPr>
        <p:spPr>
          <a:xfrm>
            <a:off x="365760" y="1530096"/>
            <a:ext cx="8348472" cy="4599432"/>
          </a:xfrm>
          <a:prstGeom prst="rect">
            <a:avLst/>
          </a:prstGeom>
        </p:spPr>
        <p:txBody>
          <a:bodyPr>
            <a:normAutofit/>
          </a:bodyPr>
          <a:lstStyle>
            <a:lvl1pPr>
              <a:lnSpc>
                <a:spcPct val="110000"/>
              </a:lnSpc>
              <a:spcBef>
                <a:spcPts val="1000"/>
              </a:spcBef>
              <a:buClr>
                <a:schemeClr val="bg1"/>
              </a:buClr>
              <a:defRPr>
                <a:solidFill>
                  <a:schemeClr val="bg1"/>
                </a:solidFill>
              </a:defRPr>
            </a:lvl1pPr>
            <a:lvl2pPr marL="342900" indent="-114300">
              <a:lnSpc>
                <a:spcPct val="110000"/>
              </a:lnSpc>
              <a:spcBef>
                <a:spcPts val="500"/>
              </a:spcBef>
              <a:buClr>
                <a:schemeClr val="bg1"/>
              </a:buClr>
              <a:buSzPct val="80000"/>
              <a:buFont typeface="Arial" pitchFamily="34" charset="0"/>
              <a:buChar char="•"/>
              <a:defRPr>
                <a:solidFill>
                  <a:schemeClr val="bg1"/>
                </a:solidFill>
              </a:defRPr>
            </a:lvl2pPr>
            <a:lvl3pPr marL="571500" indent="-168275">
              <a:lnSpc>
                <a:spcPct val="110000"/>
              </a:lnSpc>
              <a:spcBef>
                <a:spcPts val="400"/>
              </a:spcBef>
              <a:buClr>
                <a:schemeClr val="bg1"/>
              </a:buClr>
              <a:buFont typeface="Futura Bk" pitchFamily="34" charset="0"/>
              <a:buChar char="−"/>
              <a:defRPr sz="1800">
                <a:solidFill>
                  <a:schemeClr val="bg1"/>
                </a:solidFill>
              </a:defRPr>
            </a:lvl3pPr>
            <a:lvl4pPr marL="800100" indent="-114300">
              <a:lnSpc>
                <a:spcPct val="110000"/>
              </a:lnSpc>
              <a:spcBef>
                <a:spcPts val="400"/>
              </a:spcBef>
              <a:buClr>
                <a:schemeClr val="bg1"/>
              </a:buClr>
              <a:buSzPct val="80000"/>
              <a:buFont typeface="Arial" pitchFamily="34" charset="0"/>
              <a:buChar char="•"/>
              <a:defRPr sz="1800">
                <a:solidFill>
                  <a:schemeClr val="bg1"/>
                </a:solidFill>
              </a:defRPr>
            </a:lvl4pPr>
            <a:lvl5pPr marL="1028700" indent="-174625">
              <a:lnSpc>
                <a:spcPct val="110000"/>
              </a:lnSpc>
              <a:spcBef>
                <a:spcPts val="400"/>
              </a:spcBef>
              <a:buClr>
                <a:schemeClr val="bg1"/>
              </a:buClr>
              <a:buFont typeface="Futura Bk" pitchFamily="34" charset="0"/>
              <a:buChar cha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hp-logo-reversed.png"/>
          <p:cNvPicPr>
            <a:picLocks noChangeAspect="1"/>
          </p:cNvPicPr>
          <p:nvPr userDrawn="1"/>
        </p:nvPicPr>
        <p:blipFill>
          <a:blip r:embed="rId3" cstate="screen"/>
          <a:stretch>
            <a:fillRect/>
          </a:stretch>
        </p:blipFill>
        <p:spPr>
          <a:xfrm>
            <a:off x="8481987" y="6239893"/>
            <a:ext cx="417738" cy="417739"/>
          </a:xfrm>
          <a:prstGeom prst="rect">
            <a:avLst/>
          </a:prstGeom>
        </p:spPr>
      </p:pic>
      <p:sp>
        <p:nvSpPr>
          <p:cNvPr id="7" name="TextBox 6"/>
          <p:cNvSpPr txBox="1"/>
          <p:nvPr userDrawn="1"/>
        </p:nvSpPr>
        <p:spPr bwMode="gray">
          <a:xfrm>
            <a:off x="363186" y="6465911"/>
            <a:ext cx="384048" cy="200055"/>
          </a:xfrm>
          <a:prstGeom prst="rect">
            <a:avLst/>
          </a:prstGeom>
          <a:noFill/>
        </p:spPr>
        <p:txBody>
          <a:bodyPr wrap="square" rtlCol="0">
            <a:spAutoFit/>
          </a:bodyPr>
          <a:lstStyle/>
          <a:p>
            <a:fld id="{F445441D-5648-4C4E-924F-9D5109CAF161}" type="slidenum">
              <a:rPr lang="en-US" sz="700" smtClean="0">
                <a:solidFill>
                  <a:srgbClr val="000000">
                    <a:lumMod val="50000"/>
                    <a:lumOff val="50000"/>
                  </a:srgbClr>
                </a:solidFill>
                <a:latin typeface="Futura Bk" pitchFamily="34" charset="0"/>
                <a:cs typeface="Arial" charset="0"/>
              </a:rPr>
              <a:pPr/>
              <a:t>‹#›</a:t>
            </a:fld>
            <a:endParaRPr lang="en-US" sz="700" dirty="0" smtClean="0">
              <a:solidFill>
                <a:srgbClr val="000000">
                  <a:lumMod val="50000"/>
                  <a:lumOff val="50000"/>
                </a:srgbClr>
              </a:solidFill>
              <a:latin typeface="Futura Bk" pitchFamily="34" charset="0"/>
              <a:cs typeface="Arial" charset="0"/>
            </a:endParaRPr>
          </a:p>
        </p:txBody>
      </p:sp>
    </p:spTree>
    <p:extLst>
      <p:ext uri="{BB962C8B-B14F-4D97-AF65-F5344CB8AC3E}">
        <p14:creationId xmlns:p14="http://schemas.microsoft.com/office/powerpoint/2010/main" val="290144070"/>
      </p:ext>
    </p:extLst>
  </p:cSld>
  <p:clrMapOvr>
    <a:masterClrMapping/>
  </p:clrMapOvr>
  <p:transition>
    <p:fade thruBlk="1"/>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1Line with Content">
    <p:spTree>
      <p:nvGrpSpPr>
        <p:cNvPr id="1" name=""/>
        <p:cNvGrpSpPr/>
        <p:nvPr/>
      </p:nvGrpSpPr>
      <p:grpSpPr>
        <a:xfrm>
          <a:off x="0" y="0"/>
          <a:ext cx="0" cy="0"/>
          <a:chOff x="0" y="0"/>
          <a:chExt cx="0" cy="0"/>
        </a:xfrm>
      </p:grpSpPr>
      <p:sp>
        <p:nvSpPr>
          <p:cNvPr id="4" name="TextBox 10"/>
          <p:cNvSpPr txBox="1"/>
          <p:nvPr userDrawn="1"/>
        </p:nvSpPr>
        <p:spPr bwMode="gray">
          <a:xfrm>
            <a:off x="615950" y="6465888"/>
            <a:ext cx="3943350" cy="215900"/>
          </a:xfrm>
          <a:prstGeom prst="rect">
            <a:avLst/>
          </a:prstGeom>
          <a:noFill/>
        </p:spPr>
        <p:txBody>
          <a:bodyPr>
            <a:spAutoFit/>
          </a:bodyPr>
          <a:lstStyle/>
          <a:p>
            <a:pPr fontAlgn="auto">
              <a:spcBef>
                <a:spcPts val="0"/>
              </a:spcBef>
              <a:spcAft>
                <a:spcPts val="0"/>
              </a:spcAft>
              <a:defRPr/>
            </a:pPr>
            <a:r>
              <a:rPr lang="en-US" sz="800" dirty="0">
                <a:solidFill>
                  <a:srgbClr val="000000">
                    <a:lumMod val="50000"/>
                    <a:lumOff val="50000"/>
                  </a:srgbClr>
                </a:solidFill>
                <a:latin typeface="Futura Bk" pitchFamily="34" charset="0"/>
                <a:cs typeface="Arial" charset="0"/>
              </a:rPr>
              <a:t>©2010 HP Restricted</a:t>
            </a:r>
          </a:p>
        </p:txBody>
      </p:sp>
      <p:sp>
        <p:nvSpPr>
          <p:cNvPr id="5" name="TextBox 13"/>
          <p:cNvSpPr txBox="1"/>
          <p:nvPr userDrawn="1"/>
        </p:nvSpPr>
        <p:spPr bwMode="black">
          <a:xfrm>
            <a:off x="363538" y="6465888"/>
            <a:ext cx="384175" cy="215900"/>
          </a:xfrm>
          <a:prstGeom prst="rect">
            <a:avLst/>
          </a:prstGeom>
          <a:noFill/>
        </p:spPr>
        <p:txBody>
          <a:bodyPr>
            <a:spAutoFit/>
          </a:bodyPr>
          <a:lstStyle/>
          <a:p>
            <a:pPr>
              <a:defRPr/>
            </a:pPr>
            <a:fld id="{7B3804AA-D34B-48E2-9552-F089F728E240}" type="slidenum">
              <a:rPr lang="en-US" sz="800">
                <a:solidFill>
                  <a:srgbClr val="000000">
                    <a:lumMod val="50000"/>
                    <a:lumOff val="50000"/>
                  </a:srgbClr>
                </a:solidFill>
                <a:latin typeface="Futura Bk" pitchFamily="34" charset="0"/>
                <a:cs typeface="Arial" charset="0"/>
              </a:rPr>
              <a:pPr>
                <a:defRPr/>
              </a:pPr>
              <a:t>‹#›</a:t>
            </a:fld>
            <a:endParaRPr lang="en-US" sz="800" dirty="0">
              <a:solidFill>
                <a:srgbClr val="000000">
                  <a:lumMod val="50000"/>
                  <a:lumOff val="50000"/>
                </a:srgbClr>
              </a:solidFill>
              <a:latin typeface="Futura Bk" pitchFamily="34" charset="0"/>
              <a:cs typeface="Arial" charset="0"/>
            </a:endParaRPr>
          </a:p>
        </p:txBody>
      </p:sp>
      <p:pic>
        <p:nvPicPr>
          <p:cNvPr id="6" name="Picture 7" descr="round-logo-test.png"/>
          <p:cNvPicPr>
            <a:picLocks noChangeAspect="1"/>
          </p:cNvPicPr>
          <p:nvPr userDrawn="1"/>
        </p:nvPicPr>
        <p:blipFill>
          <a:blip r:embed="rId2" cstate="print"/>
          <a:srcRect/>
          <a:stretch>
            <a:fillRect/>
          </a:stretch>
        </p:blipFill>
        <p:spPr bwMode="auto">
          <a:xfrm>
            <a:off x="8461375" y="6257925"/>
            <a:ext cx="430213" cy="428625"/>
          </a:xfrm>
          <a:prstGeom prst="rect">
            <a:avLst/>
          </a:prstGeom>
          <a:noFill/>
          <a:ln w="9525">
            <a:noFill/>
            <a:miter lim="800000"/>
            <a:headEnd/>
            <a:tailEnd/>
          </a:ln>
        </p:spPr>
      </p:pic>
      <p:sp>
        <p:nvSpPr>
          <p:cNvPr id="9" name="Title 8"/>
          <p:cNvSpPr>
            <a:spLocks noGrp="1"/>
          </p:cNvSpPr>
          <p:nvPr>
            <p:ph type="title"/>
          </p:nvPr>
        </p:nvSpPr>
        <p:spPr>
          <a:xfrm>
            <a:off x="339725" y="420623"/>
            <a:ext cx="8375650" cy="877824"/>
          </a:xfrm>
          <a:prstGeom prst="rect">
            <a:avLst/>
          </a:prstGeom>
        </p:spPr>
        <p:txBody>
          <a:bodyPr anchorCtr="0"/>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bg1"/>
                </a:solidFill>
                <a:latin typeface="Futura Bk" pitchFamily="34" charset="0"/>
              </a:defRPr>
            </a:lvl1pPr>
          </a:lstStyle>
          <a:p>
            <a:r>
              <a:rPr lang="en-US" dirty="0" smtClean="0"/>
              <a:t>Click to edit Master title style</a:t>
            </a:r>
            <a:endParaRPr lang="en-US" dirty="0"/>
          </a:p>
        </p:txBody>
      </p:sp>
      <p:sp>
        <p:nvSpPr>
          <p:cNvPr id="27" name="Text Placeholder 26"/>
          <p:cNvSpPr>
            <a:spLocks noGrp="1"/>
          </p:cNvSpPr>
          <p:nvPr>
            <p:ph type="body" sz="quarter" idx="10"/>
          </p:nvPr>
        </p:nvSpPr>
        <p:spPr>
          <a:xfrm>
            <a:off x="339725" y="1530096"/>
            <a:ext cx="8375904" cy="4599432"/>
          </a:xfrm>
          <a:prstGeom prst="rect">
            <a:avLst/>
          </a:prstGeom>
        </p:spPr>
        <p:txBody>
          <a:bodyPr/>
          <a:lstStyle>
            <a:lvl1pPr>
              <a:lnSpc>
                <a:spcPts val="2400"/>
              </a:lnSpc>
              <a:spcBef>
                <a:spcPts val="1000"/>
              </a:spcBef>
              <a:defRPr/>
            </a:lvl1pPr>
            <a:lvl2pPr marL="457200" indent="-228600">
              <a:spcBef>
                <a:spcPts val="600"/>
              </a:spcBef>
              <a:buSzPct val="80000"/>
              <a:buFont typeface="Arial" pitchFamily="34" charset="0"/>
              <a:buChar char="•"/>
              <a:defRPr/>
            </a:lvl2pPr>
            <a:lvl3pPr marL="688975" indent="-231775">
              <a:lnSpc>
                <a:spcPts val="1600"/>
              </a:lnSpc>
              <a:spcBef>
                <a:spcPts val="400"/>
              </a:spcBef>
              <a:buFont typeface="Futura Bk" pitchFamily="34" charset="0"/>
              <a:buChar char="−"/>
              <a:defRPr sz="1200"/>
            </a:lvl3pPr>
            <a:lvl4pPr marL="914400" indent="-228600">
              <a:lnSpc>
                <a:spcPts val="1600"/>
              </a:lnSpc>
              <a:spcBef>
                <a:spcPts val="400"/>
              </a:spcBef>
              <a:buSzPct val="80000"/>
              <a:buFont typeface="Arial" pitchFamily="34" charset="0"/>
              <a:buChar char="•"/>
              <a:defRPr sz="1200"/>
            </a:lvl4pPr>
            <a:lvl5pPr marL="1146175" indent="-233363">
              <a:lnSpc>
                <a:spcPts val="1600"/>
              </a:lnSpc>
              <a:spcBef>
                <a:spcPts val="400"/>
              </a:spcBef>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080654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_1Line, Subtitle and Content">
    <p:spTree>
      <p:nvGrpSpPr>
        <p:cNvPr id="1" name=""/>
        <p:cNvGrpSpPr/>
        <p:nvPr/>
      </p:nvGrpSpPr>
      <p:grpSpPr>
        <a:xfrm>
          <a:off x="0" y="0"/>
          <a:ext cx="0" cy="0"/>
          <a:chOff x="0" y="0"/>
          <a:chExt cx="0" cy="0"/>
        </a:xfrm>
      </p:grpSpPr>
      <p:pic>
        <p:nvPicPr>
          <p:cNvPr id="5" name="Picture 7" descr="hp-logo-reversed.png"/>
          <p:cNvPicPr>
            <a:picLocks noChangeAspect="1"/>
          </p:cNvPicPr>
          <p:nvPr userDrawn="1"/>
        </p:nvPicPr>
        <p:blipFill>
          <a:blip r:embed="rId2" cstate="print"/>
          <a:srcRect/>
          <a:stretch>
            <a:fillRect/>
          </a:stretch>
        </p:blipFill>
        <p:spPr bwMode="auto">
          <a:xfrm>
            <a:off x="8482013" y="6240463"/>
            <a:ext cx="417512" cy="417512"/>
          </a:xfrm>
          <a:prstGeom prst="rect">
            <a:avLst/>
          </a:prstGeom>
          <a:noFill/>
          <a:ln w="9525">
            <a:noFill/>
            <a:miter lim="800000"/>
            <a:headEnd/>
            <a:tailEnd/>
          </a:ln>
        </p:spPr>
      </p:pic>
      <p:sp>
        <p:nvSpPr>
          <p:cNvPr id="6" name="TextBox 6"/>
          <p:cNvSpPr txBox="1"/>
          <p:nvPr userDrawn="1"/>
        </p:nvSpPr>
        <p:spPr bwMode="gray">
          <a:xfrm>
            <a:off x="363538" y="6465888"/>
            <a:ext cx="384175" cy="200025"/>
          </a:xfrm>
          <a:prstGeom prst="rect">
            <a:avLst/>
          </a:prstGeom>
          <a:noFill/>
        </p:spPr>
        <p:txBody>
          <a:bodyPr>
            <a:spAutoFit/>
          </a:bodyPr>
          <a:lstStyle/>
          <a:p>
            <a:pPr>
              <a:defRPr/>
            </a:pPr>
            <a:fld id="{619CE591-4E0E-4063-820D-23277E981156}" type="slidenum">
              <a:rPr lang="en-US" sz="700">
                <a:solidFill>
                  <a:srgbClr val="000000">
                    <a:lumMod val="50000"/>
                    <a:lumOff val="50000"/>
                  </a:srgbClr>
                </a:solidFill>
                <a:cs typeface="Arial" charset="0"/>
              </a:rPr>
              <a:pPr>
                <a:defRPr/>
              </a:pPr>
              <a:t>‹#›</a:t>
            </a:fld>
            <a:endParaRPr lang="en-US" sz="700" dirty="0">
              <a:solidFill>
                <a:srgbClr val="000000">
                  <a:lumMod val="50000"/>
                  <a:lumOff val="50000"/>
                </a:srgbClr>
              </a:solidFill>
              <a:cs typeface="Arial" charset="0"/>
            </a:endParaRPr>
          </a:p>
        </p:txBody>
      </p:sp>
      <p:sp>
        <p:nvSpPr>
          <p:cNvPr id="13" name="Text Placeholder 12"/>
          <p:cNvSpPr>
            <a:spLocks noGrp="1"/>
          </p:cNvSpPr>
          <p:nvPr>
            <p:ph type="body" sz="quarter" idx="14"/>
          </p:nvPr>
        </p:nvSpPr>
        <p:spPr>
          <a:xfrm>
            <a:off x="358775" y="879475"/>
            <a:ext cx="8370380" cy="393286"/>
          </a:xfrm>
          <a:prstGeom prst="rect">
            <a:avLst/>
          </a:prstGeom>
        </p:spPr>
        <p:txBody>
          <a:bodyPr/>
          <a:lstStyle>
            <a:lvl1pPr marL="0" indent="0">
              <a:lnSpc>
                <a:spcPct val="100000"/>
              </a:lnSpc>
              <a:buNone/>
              <a:defRPr lang="en-US" sz="2000" kern="1200" dirty="0" smtClean="0">
                <a:solidFill>
                  <a:schemeClr val="tx2"/>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
        <p:nvSpPr>
          <p:cNvPr id="15" name="Title 8"/>
          <p:cNvSpPr>
            <a:spLocks noGrp="1"/>
          </p:cNvSpPr>
          <p:nvPr>
            <p:ph type="title"/>
          </p:nvPr>
        </p:nvSpPr>
        <p:spPr>
          <a:xfrm>
            <a:off x="339725" y="420624"/>
            <a:ext cx="8375650" cy="439737"/>
          </a:xfrm>
          <a:prstGeom prst="rect">
            <a:avLst/>
          </a:prstGeom>
        </p:spPr>
        <p:txBody>
          <a:bodyPr>
            <a:noAutofit/>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300" cap="all" baseline="0">
                <a:solidFill>
                  <a:schemeClr val="bg1"/>
                </a:solidFill>
                <a:latin typeface="Futura B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477800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8" name="Content Placeholder 12"/>
          <p:cNvSpPr>
            <a:spLocks noGrp="1"/>
          </p:cNvSpPr>
          <p:nvPr>
            <p:ph sz="quarter" idx="18"/>
          </p:nvPr>
        </p:nvSpPr>
        <p:spPr>
          <a:xfrm>
            <a:off x="365760" y="2111298"/>
            <a:ext cx="8348472" cy="4042614"/>
          </a:xfrm>
        </p:spPr>
        <p:txBody>
          <a:bodyPr/>
          <a:lstStyle>
            <a:lvl1pPr>
              <a:buSzPct val="115000"/>
              <a:buFont typeface="Arial" pitchFamily="34" charset="0"/>
              <a:buChar char="•"/>
              <a:defRPr sz="2000"/>
            </a:lvl1pPr>
            <a:lvl2pPr>
              <a:buSzPct val="85000"/>
              <a:buFont typeface="Futura Bk" pitchFamily="34" charset="0"/>
              <a:buChar char="–"/>
              <a:defRPr sz="1600"/>
            </a:lvl2pPr>
            <a:lvl3pPr>
              <a:buSzPct val="80000"/>
              <a:buFont typeface="Arial" pitchFamily="34" charset="0"/>
              <a:buChar char="•"/>
              <a:defRPr sz="1100"/>
            </a:lvl3pPr>
            <a:lvl4pPr>
              <a:buSzPct val="80000"/>
              <a:buFont typeface="Futura Bk" pitchFamily="34" charset="0"/>
              <a:buChar char="–"/>
              <a:defRPr sz="1100"/>
            </a:lvl4pPr>
            <a:lvl5pPr>
              <a:buSzPct val="80000"/>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7"/>
          <p:cNvSpPr>
            <a:spLocks noGrp="1"/>
          </p:cNvSpPr>
          <p:nvPr>
            <p:ph type="body" sz="quarter" idx="19" hasCustomPrompt="1"/>
          </p:nvPr>
        </p:nvSpPr>
        <p:spPr>
          <a:xfrm>
            <a:off x="338328" y="420624"/>
            <a:ext cx="8242300" cy="1170284"/>
          </a:xfrm>
          <a:prstGeom prst="rect">
            <a:avLst/>
          </a:prstGeom>
        </p:spPr>
        <p:txBody>
          <a:bodyPr>
            <a:noAutofit/>
          </a:bodyPr>
          <a:lstStyle>
            <a:lvl1pPr marL="0" indent="0">
              <a:lnSpc>
                <a:spcPts val="3691"/>
              </a:lnSpc>
              <a:buClrTx/>
              <a:buFontTx/>
              <a:buNone/>
              <a:defRPr sz="3100" cap="none" baseline="0">
                <a:solidFill>
                  <a:srgbClr val="FFFFFF"/>
                </a:solidFill>
              </a:defRPr>
            </a:lvl1pPr>
            <a:lvl2pPr>
              <a:buFontTx/>
              <a:buNone/>
              <a:defRPr/>
            </a:lvl2pPr>
            <a:lvl3pPr>
              <a:buFontTx/>
              <a:buNone/>
              <a:defRPr/>
            </a:lvl3pPr>
            <a:lvl4pPr>
              <a:buFontTx/>
              <a:buNone/>
              <a:defRPr/>
            </a:lvl4pPr>
            <a:lvl5pPr>
              <a:buFontTx/>
              <a:buNone/>
              <a:defRPr/>
            </a:lvl5pPr>
          </a:lstStyle>
          <a:p>
            <a:pPr lvl="0"/>
            <a:r>
              <a:rPr lang="en-US" dirty="0" smtClean="0"/>
              <a:t>Double line title</a:t>
            </a:r>
            <a:br>
              <a:rPr lang="en-US" dirty="0" smtClean="0"/>
            </a:br>
            <a:r>
              <a:rPr lang="en-US" dirty="0" smtClean="0"/>
              <a:t>for added content</a:t>
            </a:r>
          </a:p>
        </p:txBody>
      </p:sp>
      <p:sp>
        <p:nvSpPr>
          <p:cNvPr id="15" name="Text Placeholder 12"/>
          <p:cNvSpPr>
            <a:spLocks noGrp="1"/>
          </p:cNvSpPr>
          <p:nvPr>
            <p:ph type="body" sz="quarter" idx="14" hasCustomPrompt="1"/>
          </p:nvPr>
        </p:nvSpPr>
        <p:spPr>
          <a:xfrm>
            <a:off x="358775" y="1563026"/>
            <a:ext cx="8370380" cy="393287"/>
          </a:xfrm>
          <a:prstGeom prst="rect">
            <a:avLst/>
          </a:prstGeom>
        </p:spPr>
        <p:txBody>
          <a:bodyPr>
            <a:noAutofit/>
          </a:bodyPr>
          <a:lstStyle>
            <a:lvl1pPr marL="0" indent="0">
              <a:lnSpc>
                <a:spcPct val="100000"/>
              </a:lnSpc>
              <a:buNone/>
              <a:defRPr lang="en-US" sz="2200" kern="1200" dirty="0" smtClean="0">
                <a:solidFill>
                  <a:srgbClr val="7B7B79"/>
                </a:solidFill>
                <a:latin typeface="Futura Bk" pitchFamily="34" charset="0"/>
                <a:ea typeface="+mn-ea"/>
                <a:cs typeface="+mn-cs"/>
              </a:defRPr>
            </a:lvl1pPr>
            <a:lvl2pPr>
              <a:defRPr lang="en-US" sz="2200" kern="1200" dirty="0" smtClean="0">
                <a:solidFill>
                  <a:srgbClr val="FFFFFF"/>
                </a:solidFill>
                <a:latin typeface="Futura Bk" pitchFamily="34" charset="0"/>
                <a:ea typeface="+mn-ea"/>
                <a:cs typeface="+mn-cs"/>
              </a:defRPr>
            </a:lvl2pPr>
            <a:lvl3pPr>
              <a:defRPr lang="en-US" sz="2200" kern="1200" dirty="0" smtClean="0">
                <a:solidFill>
                  <a:srgbClr val="FFFFFF"/>
                </a:solidFill>
                <a:latin typeface="Futura Bk" pitchFamily="34" charset="0"/>
                <a:ea typeface="+mn-ea"/>
                <a:cs typeface="+mn-cs"/>
              </a:defRPr>
            </a:lvl3pPr>
            <a:lvl4pPr>
              <a:defRPr lang="en-US" sz="2200" kern="1200" dirty="0" smtClean="0">
                <a:solidFill>
                  <a:srgbClr val="FFFFFF"/>
                </a:solidFill>
                <a:latin typeface="Futura Bk" pitchFamily="34" charset="0"/>
                <a:ea typeface="+mn-ea"/>
                <a:cs typeface="+mn-cs"/>
              </a:defRPr>
            </a:lvl4pPr>
            <a:lvl5pPr>
              <a:defRPr lang="en-US" sz="2200" kern="1200" dirty="0" smtClean="0">
                <a:solidFill>
                  <a:srgbClr val="FFFFFF"/>
                </a:solidFill>
                <a:latin typeface="Futura Bk" pitchFamily="34" charset="0"/>
                <a:ea typeface="+mn-ea"/>
                <a:cs typeface="+mn-cs"/>
              </a:defRPr>
            </a:lvl5pPr>
          </a:lstStyle>
          <a:p>
            <a:pPr lvl="0"/>
            <a:r>
              <a:rPr lang="en-US" dirty="0" smtClean="0"/>
              <a:t>Subtitle placeholder here</a:t>
            </a:r>
          </a:p>
        </p:txBody>
      </p:sp>
    </p:spTree>
    <p:extLst>
      <p:ext uri="{BB962C8B-B14F-4D97-AF65-F5344CB8AC3E}">
        <p14:creationId xmlns:p14="http://schemas.microsoft.com/office/powerpoint/2010/main" val="1213431365"/>
      </p:ext>
    </p:extLst>
  </p:cSld>
  <p:clrMapOvr>
    <a:masterClrMapping/>
  </p:clrMapOvr>
  <p:transition>
    <p:fade thruBlk="1"/>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Lin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337142" y="6473953"/>
            <a:ext cx="1097280" cy="201168"/>
          </a:xfrm>
          <a:prstGeom prst="rect">
            <a:avLst/>
          </a:prstGeom>
        </p:spPr>
        <p:txBody>
          <a:bodyPr lIns="38396" tIns="19198" rIns="38396" bIns="19198"/>
          <a:lstStyle/>
          <a:p>
            <a:fld id="{338E54AF-64BD-45C2-B7B1-25D891A80782}" type="datetime1">
              <a:rPr lang="en-US" smtClean="0">
                <a:solidFill>
                  <a:srgbClr val="000000"/>
                </a:solidFill>
                <a:cs typeface="Arial" charset="0"/>
              </a:rPr>
              <a:pPr/>
              <a:t>4/11/2012</a:t>
            </a:fld>
            <a:endParaRPr lang="en-US" dirty="0">
              <a:solidFill>
                <a:srgbClr val="000000"/>
              </a:solidFill>
              <a:cs typeface="Arial" charset="0"/>
            </a:endParaRPr>
          </a:p>
        </p:txBody>
      </p:sp>
      <p:sp>
        <p:nvSpPr>
          <p:cNvPr id="8" name="Slide Number Placeholder 7"/>
          <p:cNvSpPr>
            <a:spLocks noGrp="1"/>
          </p:cNvSpPr>
          <p:nvPr>
            <p:ph type="sldNum" sz="quarter" idx="11"/>
          </p:nvPr>
        </p:nvSpPr>
        <p:spPr>
          <a:xfrm>
            <a:off x="365760" y="6473953"/>
            <a:ext cx="320040" cy="201168"/>
          </a:xfrm>
          <a:prstGeom prst="rect">
            <a:avLst/>
          </a:prstGeom>
        </p:spPr>
        <p:txBody>
          <a:bodyPr lIns="38396" tIns="19198" rIns="38396" bIns="19198"/>
          <a:lstStyle/>
          <a:p>
            <a:endParaRPr lang="en-US" dirty="0">
              <a:solidFill>
                <a:srgbClr val="000000"/>
              </a:solidFill>
              <a:cs typeface="Arial" charset="0"/>
            </a:endParaRPr>
          </a:p>
        </p:txBody>
      </p:sp>
      <p:sp>
        <p:nvSpPr>
          <p:cNvPr id="10" name="Footer Placeholder 9"/>
          <p:cNvSpPr>
            <a:spLocks noGrp="1"/>
          </p:cNvSpPr>
          <p:nvPr>
            <p:ph type="ftr" sz="quarter" idx="12"/>
          </p:nvPr>
        </p:nvSpPr>
        <p:spPr>
          <a:xfrm>
            <a:off x="694944" y="6473986"/>
            <a:ext cx="3645468" cy="199773"/>
          </a:xfrm>
          <a:prstGeom prst="rect">
            <a:avLst/>
          </a:prstGeom>
        </p:spPr>
        <p:txBody>
          <a:bodyPr lIns="38396" tIns="19198" rIns="38396" bIns="19198"/>
          <a:lstStyle/>
          <a:p>
            <a:endParaRPr lang="en-US" dirty="0">
              <a:solidFill>
                <a:srgbClr val="000000"/>
              </a:solidFill>
              <a:cs typeface="Arial" charset="0"/>
            </a:endParaRPr>
          </a:p>
        </p:txBody>
      </p:sp>
      <p:sp>
        <p:nvSpPr>
          <p:cNvPr id="6" name="Title 8"/>
          <p:cNvSpPr>
            <a:spLocks noGrp="1"/>
          </p:cNvSpPr>
          <p:nvPr>
            <p:ph type="title" hasCustomPrompt="1"/>
          </p:nvPr>
        </p:nvSpPr>
        <p:spPr>
          <a:xfrm>
            <a:off x="333375" y="423214"/>
            <a:ext cx="8375650" cy="626454"/>
          </a:xfrm>
          <a:prstGeom prst="rect">
            <a:avLst/>
          </a:prstGeom>
        </p:spPr>
        <p:txBody>
          <a:bodyPr anchor="t" anchorCtr="0">
            <a:noAutofit/>
          </a:bodyPr>
          <a:lstStyle>
            <a:lvl1pPr marL="0" marR="0" indent="0" algn="l" defTabSz="1018001" rtl="0" eaLnBrk="1" fontAlgn="auto" latinLnBrk="0" hangingPunct="1">
              <a:lnSpc>
                <a:spcPts val="3691"/>
              </a:lnSpc>
              <a:spcBef>
                <a:spcPct val="0"/>
              </a:spcBef>
              <a:spcAft>
                <a:spcPts val="0"/>
              </a:spcAft>
              <a:buClrTx/>
              <a:buSzTx/>
              <a:buFontTx/>
              <a:buNone/>
              <a:tabLst/>
              <a:defRPr sz="3100" baseline="0">
                <a:solidFill>
                  <a:srgbClr val="FFFFFF"/>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4285701224"/>
      </p:ext>
    </p:extLst>
  </p:cSld>
  <p:clrMapOvr>
    <a:masterClrMapping/>
  </p:clrMapOvr>
  <p:transition>
    <p:fade thruBlk="1"/>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Ending Slide">
    <p:spTree>
      <p:nvGrpSpPr>
        <p:cNvPr id="1" name=""/>
        <p:cNvGrpSpPr/>
        <p:nvPr/>
      </p:nvGrpSpPr>
      <p:grpSpPr>
        <a:xfrm>
          <a:off x="0" y="0"/>
          <a:ext cx="0" cy="0"/>
          <a:chOff x="0" y="0"/>
          <a:chExt cx="0" cy="0"/>
        </a:xfrm>
      </p:grpSpPr>
      <p:sp>
        <p:nvSpPr>
          <p:cNvPr id="8" name="Title 10"/>
          <p:cNvSpPr>
            <a:spLocks noGrp="1"/>
          </p:cNvSpPr>
          <p:nvPr>
            <p:ph type="title" hasCustomPrompt="1"/>
          </p:nvPr>
        </p:nvSpPr>
        <p:spPr bwMode="black">
          <a:xfrm>
            <a:off x="1009650" y="2744788"/>
            <a:ext cx="7124700" cy="1368424"/>
          </a:xfrm>
          <a:prstGeom prst="rect">
            <a:avLst/>
          </a:prstGeom>
        </p:spPr>
        <p:txBody>
          <a:bodyPr anchor="ctr">
            <a:noAutofit/>
          </a:bodyPr>
          <a:lstStyle>
            <a:lvl1pPr algn="ctr">
              <a:lnSpc>
                <a:spcPts val="5000"/>
              </a:lnSpc>
              <a:defRPr sz="2600" b="0" i="1" cap="all" baseline="0">
                <a:solidFill>
                  <a:srgbClr val="BED600"/>
                </a:solidFill>
              </a:defRPr>
            </a:lvl1pPr>
          </a:lstStyle>
          <a:p>
            <a:r>
              <a:rPr lang="en-US" b="0" i="1" baseline="0" dirty="0" smtClean="0"/>
              <a:t>Thank you</a:t>
            </a:r>
            <a:endParaRPr lang="en-US" dirty="0"/>
          </a:p>
        </p:txBody>
      </p:sp>
      <p:sp>
        <p:nvSpPr>
          <p:cNvPr id="6" name="Freeform 5"/>
          <p:cNvSpPr/>
          <p:nvPr userDrawn="1"/>
        </p:nvSpPr>
        <p:spPr>
          <a:xfrm>
            <a:off x="7917549" y="0"/>
            <a:ext cx="1226457" cy="6858000"/>
          </a:xfrm>
          <a:custGeom>
            <a:avLst/>
            <a:gdLst>
              <a:gd name="connsiteX0" fmla="*/ 1241503 w 1241503"/>
              <a:gd name="connsiteY0" fmla="*/ 0 h 6846849"/>
              <a:gd name="connsiteX1" fmla="*/ 0 w 1241503"/>
              <a:gd name="connsiteY1" fmla="*/ 6846849 h 6846849"/>
              <a:gd name="connsiteX2" fmla="*/ 1241503 w 1241503"/>
              <a:gd name="connsiteY2" fmla="*/ 6846849 h 6846849"/>
              <a:gd name="connsiteX3" fmla="*/ 1241503 w 1241503"/>
              <a:gd name="connsiteY3" fmla="*/ 0 h 6846849"/>
            </a:gdLst>
            <a:ahLst/>
            <a:cxnLst>
              <a:cxn ang="0">
                <a:pos x="connsiteX0" y="connsiteY0"/>
              </a:cxn>
              <a:cxn ang="0">
                <a:pos x="connsiteX1" y="connsiteY1"/>
              </a:cxn>
              <a:cxn ang="0">
                <a:pos x="connsiteX2" y="connsiteY2"/>
              </a:cxn>
              <a:cxn ang="0">
                <a:pos x="connsiteX3" y="connsiteY3"/>
              </a:cxn>
            </a:cxnLst>
            <a:rect l="l" t="t" r="r" b="b"/>
            <a:pathLst>
              <a:path w="1241503" h="6846849">
                <a:moveTo>
                  <a:pt x="1241503" y="0"/>
                </a:moveTo>
                <a:lnTo>
                  <a:pt x="0" y="6846849"/>
                </a:lnTo>
                <a:lnTo>
                  <a:pt x="1241503" y="6846849"/>
                </a:lnTo>
                <a:lnTo>
                  <a:pt x="1241503"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7" name="Picture 6" descr="hp-logo-reversed.png"/>
          <p:cNvPicPr>
            <a:picLocks noChangeAspect="1"/>
          </p:cNvPicPr>
          <p:nvPr userDrawn="1"/>
        </p:nvPicPr>
        <p:blipFill>
          <a:blip r:embed="rId2" cstate="screen"/>
          <a:stretch>
            <a:fillRect/>
          </a:stretch>
        </p:blipFill>
        <p:spPr>
          <a:xfrm>
            <a:off x="8378447" y="6078021"/>
            <a:ext cx="432585" cy="560832"/>
          </a:xfrm>
          <a:prstGeom prst="rect">
            <a:avLst/>
          </a:prstGeom>
        </p:spPr>
      </p:pic>
    </p:spTree>
    <p:extLst>
      <p:ext uri="{BB962C8B-B14F-4D97-AF65-F5344CB8AC3E}">
        <p14:creationId xmlns:p14="http://schemas.microsoft.com/office/powerpoint/2010/main" val="3022683340"/>
      </p:ext>
    </p:extLst>
  </p:cSld>
  <p:clrMapOvr>
    <a:masterClrMapping/>
  </p:clrMapOv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5" name="Title 10"/>
          <p:cNvSpPr>
            <a:spLocks noGrp="1"/>
          </p:cNvSpPr>
          <p:nvPr>
            <p:ph type="title" hasCustomPrompt="1"/>
          </p:nvPr>
        </p:nvSpPr>
        <p:spPr bwMode="black">
          <a:xfrm>
            <a:off x="474562" y="706061"/>
            <a:ext cx="8090704" cy="4166887"/>
          </a:xfrm>
          <a:prstGeom prst="rect">
            <a:avLst/>
          </a:prstGeom>
        </p:spPr>
        <p:txBody>
          <a:bodyPr anchor="t" anchorCtr="0"/>
          <a:lstStyle>
            <a:lvl1pPr marL="177800" indent="-177800" algn="l">
              <a:lnSpc>
                <a:spcPct val="100000"/>
              </a:lnSpc>
              <a:defRPr sz="2800" strike="noStrike" cap="none" baseline="0">
                <a:solidFill>
                  <a:srgbClr val="BED600"/>
                </a:solidFill>
                <a:latin typeface="Futura Lt" pitchFamily="34" charset="0"/>
              </a:defRPr>
            </a:lvl1pPr>
          </a:lstStyle>
          <a:p>
            <a:r>
              <a:rPr lang="en-US" strike="noStrike" dirty="0" smtClean="0"/>
              <a:t>“This is a sample quote slide. Select and type your quote inside the quote marks.”</a:t>
            </a:r>
            <a:endParaRPr lang="en-US" dirty="0"/>
          </a:p>
        </p:txBody>
      </p:sp>
      <p:sp>
        <p:nvSpPr>
          <p:cNvPr id="7" name="Text Placeholder 12"/>
          <p:cNvSpPr>
            <a:spLocks noGrp="1"/>
          </p:cNvSpPr>
          <p:nvPr>
            <p:ph type="body" sz="quarter" idx="14" hasCustomPrompt="1"/>
          </p:nvPr>
        </p:nvSpPr>
        <p:spPr>
          <a:xfrm>
            <a:off x="597861" y="5266961"/>
            <a:ext cx="7018845" cy="769144"/>
          </a:xfrm>
          <a:prstGeom prst="rect">
            <a:avLst/>
          </a:prstGeom>
        </p:spPr>
        <p:txBody>
          <a:bodyPr>
            <a:noAutofit/>
          </a:bodyPr>
          <a:lstStyle>
            <a:lvl1pPr marL="0" indent="0">
              <a:lnSpc>
                <a:spcPct val="100000"/>
              </a:lnSpc>
              <a:spcBef>
                <a:spcPts val="600"/>
              </a:spcBef>
              <a:buNone/>
              <a:defRPr lang="en-US" sz="1400" kern="1200" dirty="0" smtClean="0">
                <a:solidFill>
                  <a:schemeClr val="bg1"/>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Speakers Name</a:t>
            </a:r>
          </a:p>
          <a:p>
            <a:pPr lvl="0"/>
            <a:r>
              <a:rPr lang="en-US" dirty="0" smtClean="0"/>
              <a:t>ABC Company</a:t>
            </a:r>
          </a:p>
        </p:txBody>
      </p:sp>
      <p:sp>
        <p:nvSpPr>
          <p:cNvPr id="9" name="Freeform 8"/>
          <p:cNvSpPr/>
          <p:nvPr userDrawn="1"/>
        </p:nvSpPr>
        <p:spPr>
          <a:xfrm>
            <a:off x="7917549" y="0"/>
            <a:ext cx="1226457" cy="6858000"/>
          </a:xfrm>
          <a:custGeom>
            <a:avLst/>
            <a:gdLst>
              <a:gd name="connsiteX0" fmla="*/ 1241503 w 1241503"/>
              <a:gd name="connsiteY0" fmla="*/ 0 h 6846849"/>
              <a:gd name="connsiteX1" fmla="*/ 0 w 1241503"/>
              <a:gd name="connsiteY1" fmla="*/ 6846849 h 6846849"/>
              <a:gd name="connsiteX2" fmla="*/ 1241503 w 1241503"/>
              <a:gd name="connsiteY2" fmla="*/ 6846849 h 6846849"/>
              <a:gd name="connsiteX3" fmla="*/ 1241503 w 1241503"/>
              <a:gd name="connsiteY3" fmla="*/ 0 h 6846849"/>
            </a:gdLst>
            <a:ahLst/>
            <a:cxnLst>
              <a:cxn ang="0">
                <a:pos x="connsiteX0" y="connsiteY0"/>
              </a:cxn>
              <a:cxn ang="0">
                <a:pos x="connsiteX1" y="connsiteY1"/>
              </a:cxn>
              <a:cxn ang="0">
                <a:pos x="connsiteX2" y="connsiteY2"/>
              </a:cxn>
              <a:cxn ang="0">
                <a:pos x="connsiteX3" y="connsiteY3"/>
              </a:cxn>
            </a:cxnLst>
            <a:rect l="l" t="t" r="r" b="b"/>
            <a:pathLst>
              <a:path w="1241503" h="6846849">
                <a:moveTo>
                  <a:pt x="1241503" y="0"/>
                </a:moveTo>
                <a:lnTo>
                  <a:pt x="0" y="6846849"/>
                </a:lnTo>
                <a:lnTo>
                  <a:pt x="1241503" y="6846849"/>
                </a:lnTo>
                <a:lnTo>
                  <a:pt x="1241503"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descr="hp-logo-reversed.png"/>
          <p:cNvPicPr>
            <a:picLocks noChangeAspect="1"/>
          </p:cNvPicPr>
          <p:nvPr userDrawn="1"/>
        </p:nvPicPr>
        <p:blipFill>
          <a:blip r:embed="rId2" cstate="screen"/>
          <a:stretch>
            <a:fillRect/>
          </a:stretch>
        </p:blipFill>
        <p:spPr>
          <a:xfrm>
            <a:off x="8378447" y="6078021"/>
            <a:ext cx="432585" cy="560832"/>
          </a:xfrm>
          <a:prstGeom prst="rect">
            <a:avLst/>
          </a:prstGeom>
        </p:spPr>
      </p:pic>
    </p:spTree>
    <p:extLst>
      <p:ext uri="{BB962C8B-B14F-4D97-AF65-F5344CB8AC3E}">
        <p14:creationId xmlns:p14="http://schemas.microsoft.com/office/powerpoint/2010/main" val="389582697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Line, Subtitle and Content">
    <p:spTree>
      <p:nvGrpSpPr>
        <p:cNvPr id="1" name=""/>
        <p:cNvGrpSpPr/>
        <p:nvPr/>
      </p:nvGrpSpPr>
      <p:grpSpPr>
        <a:xfrm>
          <a:off x="0" y="0"/>
          <a:ext cx="0" cy="0"/>
          <a:chOff x="0" y="0"/>
          <a:chExt cx="0" cy="0"/>
        </a:xfrm>
      </p:grpSpPr>
      <p:sp>
        <p:nvSpPr>
          <p:cNvPr id="11" name="Title 8"/>
          <p:cNvSpPr>
            <a:spLocks noGrp="1"/>
          </p:cNvSpPr>
          <p:nvPr>
            <p:ph type="title" hasCustomPrompt="1"/>
          </p:nvPr>
        </p:nvSpPr>
        <p:spPr>
          <a:xfrm>
            <a:off x="341313" y="420689"/>
            <a:ext cx="8375650" cy="874711"/>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bg1"/>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sp>
        <p:nvSpPr>
          <p:cNvPr id="12" name="Text Placeholder 12"/>
          <p:cNvSpPr>
            <a:spLocks noGrp="1"/>
          </p:cNvSpPr>
          <p:nvPr>
            <p:ph type="body" sz="quarter" idx="14" hasCustomPrompt="1"/>
          </p:nvPr>
        </p:nvSpPr>
        <p:spPr>
          <a:xfrm>
            <a:off x="358775" y="1295400"/>
            <a:ext cx="8370380" cy="393286"/>
          </a:xfrm>
          <a:prstGeom prst="rect">
            <a:avLst/>
          </a:prstGeom>
        </p:spPr>
        <p:txBody>
          <a:bodyPr/>
          <a:lstStyle>
            <a:lvl1pPr marL="0" indent="0">
              <a:lnSpc>
                <a:spcPct val="100000"/>
              </a:lnSpc>
              <a:buNone/>
              <a:defRPr lang="en-US" sz="2000" kern="120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14" name="Text Placeholder 26"/>
          <p:cNvSpPr>
            <a:spLocks noGrp="1"/>
          </p:cNvSpPr>
          <p:nvPr>
            <p:ph type="body" sz="quarter" idx="10"/>
          </p:nvPr>
        </p:nvSpPr>
        <p:spPr>
          <a:xfrm>
            <a:off x="365760" y="1949196"/>
            <a:ext cx="8348472" cy="4223004"/>
          </a:xfrm>
          <a:prstGeom prst="rect">
            <a:avLst/>
          </a:prstGeom>
        </p:spPr>
        <p:txBody>
          <a:bodyPr/>
          <a:lstStyle>
            <a:lvl1pPr>
              <a:lnSpc>
                <a:spcPct val="110000"/>
              </a:lnSpc>
              <a:spcBef>
                <a:spcPts val="1000"/>
              </a:spcBef>
              <a:defRPr/>
            </a:lvl1pPr>
            <a:lvl2pPr marL="342900" indent="-114300">
              <a:lnSpc>
                <a:spcPct val="110000"/>
              </a:lnSpc>
              <a:spcBef>
                <a:spcPts val="500"/>
              </a:spcBef>
              <a:buSzPct val="80000"/>
              <a:buFont typeface="Arial" pitchFamily="34" charset="0"/>
              <a:buChar char="•"/>
              <a:defRPr/>
            </a:lvl2pPr>
            <a:lvl3pPr marL="571500" indent="-168275">
              <a:lnSpc>
                <a:spcPct val="110000"/>
              </a:lnSpc>
              <a:spcBef>
                <a:spcPts val="400"/>
              </a:spcBef>
              <a:buFont typeface="Futura Bk" pitchFamily="34" charset="0"/>
              <a:buChar char="−"/>
              <a:defRPr sz="1200"/>
            </a:lvl3pPr>
            <a:lvl4pPr marL="800100" indent="-114300">
              <a:lnSpc>
                <a:spcPct val="110000"/>
              </a:lnSpc>
              <a:spcBef>
                <a:spcPts val="400"/>
              </a:spcBef>
              <a:buSzPct val="80000"/>
              <a:buFont typeface="Arial" pitchFamily="34" charset="0"/>
              <a:buChar char="•"/>
              <a:defRPr sz="1200"/>
            </a:lvl4pPr>
            <a:lvl5pPr marL="1028700" indent="-174625">
              <a:lnSpc>
                <a:spcPct val="110000"/>
              </a:lnSpc>
              <a:spcBef>
                <a:spcPts val="400"/>
              </a:spcBef>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2"/>
          <p:cNvPicPr>
            <a:picLocks noChangeAspect="1" noChangeArrowheads="1"/>
          </p:cNvPicPr>
          <p:nvPr userDrawn="1"/>
        </p:nvPicPr>
        <p:blipFill>
          <a:blip r:embed="rId2" cstate="print">
            <a:lum/>
          </a:blip>
          <a:srcRect/>
          <a:stretch>
            <a:fillRect/>
          </a:stretch>
        </p:blipFill>
        <p:spPr bwMode="auto">
          <a:xfrm>
            <a:off x="8492151" y="6254750"/>
            <a:ext cx="390525" cy="39052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Line, with Subtitle">
    <p:spTree>
      <p:nvGrpSpPr>
        <p:cNvPr id="1" name=""/>
        <p:cNvGrpSpPr/>
        <p:nvPr/>
      </p:nvGrpSpPr>
      <p:grpSpPr>
        <a:xfrm>
          <a:off x="0" y="0"/>
          <a:ext cx="0" cy="0"/>
          <a:chOff x="0" y="0"/>
          <a:chExt cx="0" cy="0"/>
        </a:xfrm>
      </p:grpSpPr>
      <p:sp>
        <p:nvSpPr>
          <p:cNvPr id="18" name="Title 8"/>
          <p:cNvSpPr>
            <a:spLocks noGrp="1"/>
          </p:cNvSpPr>
          <p:nvPr>
            <p:ph type="title" hasCustomPrompt="1"/>
          </p:nvPr>
        </p:nvSpPr>
        <p:spPr>
          <a:xfrm>
            <a:off x="341313" y="420689"/>
            <a:ext cx="8375650" cy="874711"/>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bg1"/>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sp>
        <p:nvSpPr>
          <p:cNvPr id="19" name="Text Placeholder 12"/>
          <p:cNvSpPr>
            <a:spLocks noGrp="1"/>
          </p:cNvSpPr>
          <p:nvPr>
            <p:ph type="body" sz="quarter" idx="14" hasCustomPrompt="1"/>
          </p:nvPr>
        </p:nvSpPr>
        <p:spPr>
          <a:xfrm>
            <a:off x="358775" y="1295400"/>
            <a:ext cx="8370380" cy="393286"/>
          </a:xfrm>
          <a:prstGeom prst="rect">
            <a:avLst/>
          </a:prstGeom>
        </p:spPr>
        <p:txBody>
          <a:bodyPr/>
          <a:lstStyle>
            <a:lvl1pPr marL="0" indent="0">
              <a:lnSpc>
                <a:spcPct val="100000"/>
              </a:lnSpc>
              <a:buNone/>
              <a:defRPr lang="en-US" sz="2000" kern="120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pic>
        <p:nvPicPr>
          <p:cNvPr id="13" name="Picture 2"/>
          <p:cNvPicPr>
            <a:picLocks noChangeAspect="1" noChangeArrowheads="1"/>
          </p:cNvPicPr>
          <p:nvPr userDrawn="1"/>
        </p:nvPicPr>
        <p:blipFill>
          <a:blip r:embed="rId2" cstate="print">
            <a:lum/>
          </a:blip>
          <a:srcRect/>
          <a:stretch>
            <a:fillRect/>
          </a:stretch>
        </p:blipFill>
        <p:spPr bwMode="auto">
          <a:xfrm>
            <a:off x="8492151" y="6254750"/>
            <a:ext cx="390525" cy="39052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8.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3.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8.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theme" Target="../theme/theme5.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34950" y="385763"/>
            <a:ext cx="8375650" cy="1143000"/>
          </a:xfrm>
          <a:prstGeom prst="rect">
            <a:avLst/>
          </a:prstGeom>
        </p:spPr>
        <p:txBody>
          <a:bodyPr vert="horz" lIns="91440" tIns="45720" rIns="91440" bIns="45720" rtlCol="0" anchor="t">
            <a:noAutofit/>
          </a:bodyPr>
          <a:lstStyle/>
          <a:p>
            <a:r>
              <a:rPr lang="en-US" dirty="0" smtClean="0"/>
              <a:t>DOUBLE LINE TITLE</a:t>
            </a:r>
            <a:br>
              <a:rPr lang="en-US" dirty="0" smtClean="0"/>
            </a:br>
            <a:r>
              <a:rPr lang="en-US" dirty="0" smtClean="0"/>
              <a:t>FOR ADDED CONTENT</a:t>
            </a:r>
          </a:p>
        </p:txBody>
      </p:sp>
      <p:sp>
        <p:nvSpPr>
          <p:cNvPr id="1027" name="Text Placeholder 7"/>
          <p:cNvSpPr>
            <a:spLocks noGrp="1"/>
          </p:cNvSpPr>
          <p:nvPr>
            <p:ph type="body" idx="1"/>
          </p:nvPr>
        </p:nvSpPr>
        <p:spPr bwMode="auto">
          <a:xfrm>
            <a:off x="255588" y="1754188"/>
            <a:ext cx="8229600" cy="4378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TextBox 5"/>
          <p:cNvSpPr txBox="1"/>
          <p:nvPr userDrawn="1"/>
        </p:nvSpPr>
        <p:spPr bwMode="gray">
          <a:xfrm>
            <a:off x="363186" y="6465908"/>
            <a:ext cx="384048" cy="200055"/>
          </a:xfrm>
          <a:prstGeom prst="rect">
            <a:avLst/>
          </a:prstGeom>
          <a:noFill/>
        </p:spPr>
        <p:txBody>
          <a:bodyPr wrap="square" rtlCol="0">
            <a:spAutoFit/>
          </a:bodyPr>
          <a:lstStyle/>
          <a:p>
            <a:pPr marL="0" algn="l" defTabSz="914400" rtl="0" eaLnBrk="1" fontAlgn="base" latinLnBrk="0" hangingPunct="1">
              <a:spcBef>
                <a:spcPct val="0"/>
              </a:spcBef>
              <a:spcAft>
                <a:spcPct val="0"/>
              </a:spcAft>
            </a:pPr>
            <a:fld id="{F445441D-5648-4C4E-924F-9D5109CAF161}" type="slidenum">
              <a:rPr lang="en-US" sz="700" kern="1200" smtClean="0">
                <a:solidFill>
                  <a:srgbClr val="969696"/>
                </a:solidFill>
                <a:latin typeface="Futura Bk" pitchFamily="34" charset="0"/>
                <a:ea typeface="+mn-ea"/>
                <a:cs typeface="+mn-cs"/>
              </a:rPr>
              <a:pPr marL="0" algn="l" defTabSz="914400" rtl="0" eaLnBrk="1" fontAlgn="base" latinLnBrk="0" hangingPunct="1">
                <a:spcBef>
                  <a:spcPct val="0"/>
                </a:spcBef>
                <a:spcAft>
                  <a:spcPct val="0"/>
                </a:spcAft>
              </a:pPr>
              <a:t>‹#›</a:t>
            </a:fld>
            <a:endParaRPr lang="en-US" sz="700" kern="1200" dirty="0" smtClean="0">
              <a:solidFill>
                <a:srgbClr val="969696"/>
              </a:solidFill>
              <a:latin typeface="Futura Bk" pitchFamily="34" charset="0"/>
              <a:ea typeface="+mn-ea"/>
              <a:cs typeface="+mn-cs"/>
            </a:endParaRPr>
          </a:p>
        </p:txBody>
      </p:sp>
      <p:sp>
        <p:nvSpPr>
          <p:cNvPr id="3"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10D4D-3AEE-454C-A2BA-FCDA5CF0E032}" type="datetimeFigureOut">
              <a:rPr lang="en-US" smtClean="0"/>
              <a:t>4/11/2012</a:t>
            </a:fld>
            <a:endParaRPr lang="en-US"/>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FF1D1-8F42-4C9C-9645-789A3D0BD7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820" r:id="rId11"/>
    <p:sldLayoutId id="2147483822" r:id="rId12"/>
    <p:sldLayoutId id="2147483839" r:id="rId13"/>
    <p:sldLayoutId id="2147483840" r:id="rId14"/>
    <p:sldLayoutId id="2147483841" r:id="rId15"/>
    <p:sldLayoutId id="2147483842" r:id="rId16"/>
    <p:sldLayoutId id="2147483843" r:id="rId17"/>
  </p:sldLayoutIdLst>
  <p:transition>
    <p:fade thruBlk="1"/>
  </p:transition>
  <p:timing>
    <p:tnLst>
      <p:par>
        <p:cTn id="1" dur="indefinite" restart="never" nodeType="tmRoot"/>
      </p:par>
    </p:tnLst>
  </p:timing>
  <p:hf hdr="0" dt="0"/>
  <p:txStyles>
    <p:titleStyle>
      <a:lvl1pPr algn="l" rtl="0" eaLnBrk="0" fontAlgn="base" hangingPunct="0">
        <a:lnSpc>
          <a:spcPts val="3100"/>
        </a:lnSpc>
        <a:spcBef>
          <a:spcPct val="0"/>
        </a:spcBef>
        <a:spcAft>
          <a:spcPct val="0"/>
        </a:spcAft>
        <a:defRPr sz="4400" kern="1200" cap="all">
          <a:solidFill>
            <a:schemeClr val="tx1"/>
          </a:solidFill>
          <a:latin typeface="+mj-lt"/>
          <a:ea typeface="+mj-ea"/>
          <a:cs typeface="+mj-cs"/>
        </a:defRPr>
      </a:lvl1pPr>
      <a:lvl2pPr algn="l" rtl="0" eaLnBrk="0" fontAlgn="base" hangingPunct="0">
        <a:lnSpc>
          <a:spcPts val="3100"/>
        </a:lnSpc>
        <a:spcBef>
          <a:spcPct val="0"/>
        </a:spcBef>
        <a:spcAft>
          <a:spcPct val="0"/>
        </a:spcAft>
        <a:defRPr sz="4400">
          <a:solidFill>
            <a:schemeClr val="tx1"/>
          </a:solidFill>
          <a:latin typeface="Futura Bk" pitchFamily="34" charset="0"/>
        </a:defRPr>
      </a:lvl2pPr>
      <a:lvl3pPr algn="l" rtl="0" eaLnBrk="0" fontAlgn="base" hangingPunct="0">
        <a:lnSpc>
          <a:spcPts val="3100"/>
        </a:lnSpc>
        <a:spcBef>
          <a:spcPct val="0"/>
        </a:spcBef>
        <a:spcAft>
          <a:spcPct val="0"/>
        </a:spcAft>
        <a:defRPr sz="4400">
          <a:solidFill>
            <a:schemeClr val="tx1"/>
          </a:solidFill>
          <a:latin typeface="Futura Bk" pitchFamily="34" charset="0"/>
        </a:defRPr>
      </a:lvl3pPr>
      <a:lvl4pPr algn="l" rtl="0" eaLnBrk="0" fontAlgn="base" hangingPunct="0">
        <a:lnSpc>
          <a:spcPts val="3100"/>
        </a:lnSpc>
        <a:spcBef>
          <a:spcPct val="0"/>
        </a:spcBef>
        <a:spcAft>
          <a:spcPct val="0"/>
        </a:spcAft>
        <a:defRPr sz="4400">
          <a:solidFill>
            <a:schemeClr val="tx1"/>
          </a:solidFill>
          <a:latin typeface="Futura Bk" pitchFamily="34" charset="0"/>
        </a:defRPr>
      </a:lvl4pPr>
      <a:lvl5pPr algn="l" rtl="0" eaLnBrk="0" fontAlgn="base" hangingPunct="0">
        <a:lnSpc>
          <a:spcPts val="3100"/>
        </a:lnSpc>
        <a:spcBef>
          <a:spcPct val="0"/>
        </a:spcBef>
        <a:spcAft>
          <a:spcPct val="0"/>
        </a:spcAft>
        <a:defRPr sz="4400">
          <a:solidFill>
            <a:schemeClr val="tx1"/>
          </a:solidFill>
          <a:latin typeface="Futura Bk" pitchFamily="34" charset="0"/>
        </a:defRPr>
      </a:lvl5pPr>
      <a:lvl6pPr marL="457200" algn="l" rtl="0" fontAlgn="base">
        <a:lnSpc>
          <a:spcPts val="3100"/>
        </a:lnSpc>
        <a:spcBef>
          <a:spcPct val="0"/>
        </a:spcBef>
        <a:spcAft>
          <a:spcPct val="0"/>
        </a:spcAft>
        <a:defRPr sz="4400">
          <a:solidFill>
            <a:schemeClr val="tx1"/>
          </a:solidFill>
          <a:latin typeface="Futura Bk" pitchFamily="34" charset="0"/>
        </a:defRPr>
      </a:lvl6pPr>
      <a:lvl7pPr marL="914400" algn="l" rtl="0" fontAlgn="base">
        <a:lnSpc>
          <a:spcPts val="3100"/>
        </a:lnSpc>
        <a:spcBef>
          <a:spcPct val="0"/>
        </a:spcBef>
        <a:spcAft>
          <a:spcPct val="0"/>
        </a:spcAft>
        <a:defRPr sz="4400">
          <a:solidFill>
            <a:schemeClr val="tx1"/>
          </a:solidFill>
          <a:latin typeface="Futura Bk" pitchFamily="34" charset="0"/>
        </a:defRPr>
      </a:lvl7pPr>
      <a:lvl8pPr marL="1371600" algn="l" rtl="0" fontAlgn="base">
        <a:lnSpc>
          <a:spcPts val="3100"/>
        </a:lnSpc>
        <a:spcBef>
          <a:spcPct val="0"/>
        </a:spcBef>
        <a:spcAft>
          <a:spcPct val="0"/>
        </a:spcAft>
        <a:defRPr sz="4400">
          <a:solidFill>
            <a:schemeClr val="tx1"/>
          </a:solidFill>
          <a:latin typeface="Futura Bk" pitchFamily="34" charset="0"/>
        </a:defRPr>
      </a:lvl8pPr>
      <a:lvl9pPr marL="1828800" algn="l" rtl="0" fontAlgn="base">
        <a:lnSpc>
          <a:spcPts val="3100"/>
        </a:lnSpc>
        <a:spcBef>
          <a:spcPct val="0"/>
        </a:spcBef>
        <a:spcAft>
          <a:spcPct val="0"/>
        </a:spcAft>
        <a:defRPr sz="4400">
          <a:solidFill>
            <a:schemeClr val="tx1"/>
          </a:solidFill>
          <a:latin typeface="Futura Bk" pitchFamily="34" charset="0"/>
        </a:defRPr>
      </a:lvl9pPr>
    </p:titleStyle>
    <p:bodyStyle>
      <a:lvl1pPr marL="225425" indent="-225425" algn="l" rtl="0" eaLnBrk="0" fontAlgn="base" hangingPunct="0">
        <a:lnSpc>
          <a:spcPct val="110000"/>
        </a:lnSpc>
        <a:spcBef>
          <a:spcPts val="1000"/>
        </a:spcBef>
        <a:spcAft>
          <a:spcPct val="0"/>
        </a:spcAft>
        <a:buClr>
          <a:schemeClr val="bg1"/>
        </a:buClr>
        <a:buSzPct val="100000"/>
        <a:buFont typeface="Futura Bk" pitchFamily="34" charset="0"/>
        <a:buChar char="–"/>
        <a:defRPr lang="en-US" sz="2000" kern="1200" dirty="0">
          <a:solidFill>
            <a:schemeClr val="bg1"/>
          </a:solidFill>
          <a:latin typeface="+mn-lt"/>
          <a:ea typeface="+mn-ea"/>
          <a:cs typeface="+mn-cs"/>
        </a:defRPr>
      </a:lvl1pPr>
      <a:lvl2pPr marL="341313" indent="-112713" algn="l" rtl="0" eaLnBrk="0" fontAlgn="base" hangingPunct="0">
        <a:lnSpc>
          <a:spcPct val="110000"/>
        </a:lnSpc>
        <a:spcBef>
          <a:spcPts val="500"/>
        </a:spcBef>
        <a:spcAft>
          <a:spcPct val="0"/>
        </a:spcAft>
        <a:buSzPct val="80000"/>
        <a:buFont typeface="Arial" charset="0"/>
        <a:buChar char="•"/>
        <a:defRPr lang="en-US" sz="1600" kern="1200" dirty="0">
          <a:solidFill>
            <a:schemeClr val="bg1"/>
          </a:solidFill>
          <a:latin typeface="+mn-lt"/>
          <a:ea typeface="+mn-ea"/>
          <a:cs typeface="+mn-cs"/>
        </a:defRPr>
      </a:lvl2pPr>
      <a:lvl3pPr marL="568325" indent="-165100" algn="l" rtl="0" eaLnBrk="0" fontAlgn="base" hangingPunct="0">
        <a:lnSpc>
          <a:spcPct val="110000"/>
        </a:lnSpc>
        <a:spcBef>
          <a:spcPts val="400"/>
        </a:spcBef>
        <a:spcAft>
          <a:spcPct val="0"/>
        </a:spcAft>
        <a:buSzPct val="100000"/>
        <a:buFont typeface="Futura Bk" pitchFamily="34" charset="0"/>
        <a:buChar char="−"/>
        <a:defRPr lang="en-US" sz="1200" kern="1200" dirty="0">
          <a:solidFill>
            <a:schemeClr val="bg1"/>
          </a:solidFill>
          <a:latin typeface="+mn-lt"/>
          <a:ea typeface="+mn-ea"/>
          <a:cs typeface="+mn-cs"/>
        </a:defRPr>
      </a:lvl3pPr>
      <a:lvl4pPr marL="800100" indent="-106363" algn="l" rtl="0" eaLnBrk="0" fontAlgn="base" hangingPunct="0">
        <a:lnSpc>
          <a:spcPct val="110000"/>
        </a:lnSpc>
        <a:spcBef>
          <a:spcPts val="400"/>
        </a:spcBef>
        <a:spcAft>
          <a:spcPct val="0"/>
        </a:spcAft>
        <a:buSzPct val="80000"/>
        <a:buFont typeface="Arial" charset="0"/>
        <a:buChar char="•"/>
        <a:defRPr lang="en-US" sz="1200" kern="1200" dirty="0">
          <a:solidFill>
            <a:schemeClr val="bg1"/>
          </a:solidFill>
          <a:latin typeface="+mn-lt"/>
          <a:ea typeface="+mn-ea"/>
          <a:cs typeface="+mn-cs"/>
        </a:defRPr>
      </a:lvl4pPr>
      <a:lvl5pPr marL="1028700" indent="-168275" algn="l" rtl="0" eaLnBrk="0" fontAlgn="base" hangingPunct="0">
        <a:lnSpc>
          <a:spcPct val="110000"/>
        </a:lnSpc>
        <a:spcBef>
          <a:spcPts val="400"/>
        </a:spcBef>
        <a:spcAft>
          <a:spcPct val="0"/>
        </a:spcAft>
        <a:buSzPct val="100000"/>
        <a:buFont typeface="Futura Bk" pitchFamily="34" charset="0"/>
        <a:buChar char="−"/>
        <a:defRPr lang="en-US" sz="1200" kern="1200" dirty="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338328" y="182880"/>
            <a:ext cx="8375904" cy="877824"/>
          </a:xfrm>
          <a:prstGeom prst="rect">
            <a:avLst/>
          </a:prstGeom>
        </p:spPr>
        <p:txBody>
          <a:bodyPr vert="horz" lIns="0" tIns="45720" rIns="0" bIns="45720" rtlCol="0" anchor="t">
            <a:noAutofit/>
          </a:bodyPr>
          <a:lstStyle/>
          <a:p>
            <a:r>
              <a:rPr lang="en-US" dirty="0" smtClean="0"/>
              <a:t>DOUBLE LINE TITLE</a:t>
            </a:r>
            <a:br>
              <a:rPr lang="en-US" dirty="0" smtClean="0"/>
            </a:br>
            <a:r>
              <a:rPr lang="en-US" dirty="0" smtClean="0"/>
              <a:t>FOR ADDED CONTENT</a:t>
            </a:r>
            <a:endParaRPr lang="en-US" dirty="0"/>
          </a:p>
        </p:txBody>
      </p:sp>
      <p:sp>
        <p:nvSpPr>
          <p:cNvPr id="10" name="Text Placeholder 9"/>
          <p:cNvSpPr>
            <a:spLocks noGrp="1"/>
          </p:cNvSpPr>
          <p:nvPr>
            <p:ph type="body" idx="1"/>
          </p:nvPr>
        </p:nvSpPr>
        <p:spPr>
          <a:xfrm>
            <a:off x="338328" y="1533525"/>
            <a:ext cx="8348472" cy="4638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631327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Lst>
  <p:transition/>
  <p:timing>
    <p:tnLst>
      <p:par>
        <p:cTn id="1" dur="indefinite" restart="never" nodeType="tmRoot"/>
      </p:par>
    </p:tnLst>
  </p:timing>
  <p:hf hdr="0" ftr="0" dt="0"/>
  <p:txStyles>
    <p:titleStyle>
      <a:lvl1pPr algn="l" defTabSz="914400" rtl="0" eaLnBrk="1" latinLnBrk="0" hangingPunct="1">
        <a:lnSpc>
          <a:spcPts val="3300"/>
        </a:lnSpc>
        <a:spcBef>
          <a:spcPct val="0"/>
        </a:spcBef>
        <a:buNone/>
        <a:defRPr lang="en-US" sz="3100" kern="1200" cap="all" baseline="0" dirty="0">
          <a:solidFill>
            <a:schemeClr val="bg1"/>
          </a:solidFill>
          <a:latin typeface="+mj-lt"/>
          <a:ea typeface="+mj-ea"/>
          <a:cs typeface="+mj-cs"/>
        </a:defRPr>
      </a:lvl1pPr>
    </p:titleStyle>
    <p:bodyStyle>
      <a:lvl1pPr marL="225425" marR="0" indent="-225425" algn="l" defTabSz="914400" rtl="0" eaLnBrk="1" fontAlgn="auto" latinLnBrk="0" hangingPunct="1">
        <a:lnSpc>
          <a:spcPct val="110000"/>
        </a:lnSpc>
        <a:spcBef>
          <a:spcPts val="1000"/>
        </a:spcBef>
        <a:spcAft>
          <a:spcPts val="0"/>
        </a:spcAft>
        <a:buClr>
          <a:schemeClr val="bg1"/>
        </a:buClr>
        <a:buSzPct val="100000"/>
        <a:buFont typeface="Futura Bk" pitchFamily="34" charset="0"/>
        <a:buChar char="–"/>
        <a:tabLst/>
        <a:defRPr sz="2000" kern="1200">
          <a:solidFill>
            <a:schemeClr val="bg1"/>
          </a:solidFill>
          <a:latin typeface="+mn-lt"/>
          <a:ea typeface="+mn-ea"/>
          <a:cs typeface="+mn-cs"/>
        </a:defRPr>
      </a:lvl1pPr>
      <a:lvl2pPr marL="342900" marR="0" indent="-114300" algn="l" defTabSz="914400" rtl="0" eaLnBrk="1" fontAlgn="auto" latinLnBrk="0" hangingPunct="1">
        <a:lnSpc>
          <a:spcPct val="110000"/>
        </a:lnSpc>
        <a:spcBef>
          <a:spcPts val="500"/>
        </a:spcBef>
        <a:spcAft>
          <a:spcPts val="0"/>
        </a:spcAft>
        <a:buClrTx/>
        <a:buSzPct val="80000"/>
        <a:buFont typeface="Arial" pitchFamily="34" charset="0"/>
        <a:buChar char="•"/>
        <a:tabLst/>
        <a:defRPr sz="1600" kern="1200">
          <a:solidFill>
            <a:schemeClr val="bg1"/>
          </a:solidFill>
          <a:latin typeface="+mn-lt"/>
          <a:ea typeface="+mn-ea"/>
          <a:cs typeface="+mn-cs"/>
        </a:defRPr>
      </a:lvl2pPr>
      <a:lvl3pPr marL="571500" indent="-174625" algn="l" defTabSz="914400" rtl="0" eaLnBrk="1" latinLnBrk="0" hangingPunct="1">
        <a:lnSpc>
          <a:spcPct val="110000"/>
        </a:lnSpc>
        <a:spcBef>
          <a:spcPts val="400"/>
        </a:spcBef>
        <a:buFont typeface="Futura Bk" pitchFamily="34" charset="0"/>
        <a:buChar char="−"/>
        <a:defRPr sz="1200" kern="1200">
          <a:solidFill>
            <a:schemeClr val="bg1"/>
          </a:solidFill>
          <a:latin typeface="+mn-lt"/>
          <a:ea typeface="+mn-ea"/>
          <a:cs typeface="+mn-cs"/>
        </a:defRPr>
      </a:lvl3pPr>
      <a:lvl4pPr marL="800100" indent="-114300" algn="l" defTabSz="914400" rtl="0" eaLnBrk="1" latinLnBrk="0" hangingPunct="1">
        <a:lnSpc>
          <a:spcPct val="110000"/>
        </a:lnSpc>
        <a:spcBef>
          <a:spcPts val="400"/>
        </a:spcBef>
        <a:buSzPct val="80000"/>
        <a:buFont typeface="Arial" pitchFamily="34" charset="0"/>
        <a:buChar char="•"/>
        <a:defRPr sz="1200" kern="1200">
          <a:solidFill>
            <a:schemeClr val="bg1"/>
          </a:solidFill>
          <a:latin typeface="+mn-lt"/>
          <a:ea typeface="+mn-ea"/>
          <a:cs typeface="+mn-cs"/>
        </a:defRPr>
      </a:lvl4pPr>
      <a:lvl5pPr marL="1028700" indent="-174625" algn="l" defTabSz="914400" rtl="0" eaLnBrk="1" latinLnBrk="0" hangingPunct="1">
        <a:lnSpc>
          <a:spcPct val="110000"/>
        </a:lnSpc>
        <a:spcBef>
          <a:spcPts val="400"/>
        </a:spcBef>
        <a:buFont typeface="Futura Bk"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bwMode="white">
          <a:xfrm>
            <a:off x="0" y="0"/>
            <a:ext cx="9144000" cy="6858000"/>
          </a:xfrm>
          <a:prstGeom prst="rect">
            <a:avLst/>
          </a:prstGeom>
          <a:gradFill flip="none" rotWithShape="1">
            <a:gsLst>
              <a:gs pos="13000">
                <a:srgbClr val="393B3D"/>
              </a:gs>
              <a:gs pos="50000">
                <a:srgbClr val="1A1819"/>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rgbClr val="FFFFFF"/>
              </a:solidFill>
            </a:endParaRPr>
          </a:p>
        </p:txBody>
      </p:sp>
      <p:sp>
        <p:nvSpPr>
          <p:cNvPr id="6" name="Isosceles Triangle 7"/>
          <p:cNvSpPr/>
          <p:nvPr userDrawn="1"/>
        </p:nvSpPr>
        <p:spPr>
          <a:xfrm>
            <a:off x="7947025" y="0"/>
            <a:ext cx="1196975" cy="6858000"/>
          </a:xfrm>
          <a:prstGeom prst="triangle">
            <a:avLst>
              <a:gd name="adj" fmla="val 10000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28" name="Rectangle 2"/>
          <p:cNvSpPr>
            <a:spLocks noGrp="1" noChangeArrowheads="1"/>
          </p:cNvSpPr>
          <p:nvPr>
            <p:ph type="title"/>
          </p:nvPr>
        </p:nvSpPr>
        <p:spPr bwMode="auto">
          <a:xfrm>
            <a:off x="428625" y="114300"/>
            <a:ext cx="82454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00050" y="1019175"/>
            <a:ext cx="8272463" cy="598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42343" name="Rectangle 7"/>
          <p:cNvSpPr>
            <a:spLocks noGrp="1" noChangeArrowheads="1"/>
          </p:cNvSpPr>
          <p:nvPr>
            <p:ph type="sldNum" sz="quarter" idx="4"/>
          </p:nvPr>
        </p:nvSpPr>
        <p:spPr bwMode="auto">
          <a:xfrm>
            <a:off x="438150" y="6550025"/>
            <a:ext cx="3873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chemeClr val="bg1"/>
                </a:solidFill>
                <a:latin typeface="Futura Bk" pitchFamily="-107" charset="0"/>
                <a:ea typeface="ＭＳ Ｐゴシック" pitchFamily="-107" charset="-128"/>
                <a:cs typeface="ＭＳ Ｐゴシック" pitchFamily="-107" charset="-128"/>
              </a:defRPr>
            </a:lvl1pPr>
          </a:lstStyle>
          <a:p>
            <a:pPr>
              <a:defRPr/>
            </a:pPr>
            <a:fld id="{3E16131D-2FF0-4FD0-BBFC-84515428E0F9}" type="slidenum">
              <a:rPr lang="en-US">
                <a:solidFill>
                  <a:srgbClr val="FFFFFF"/>
                </a:solidFill>
              </a:rPr>
              <a:pPr>
                <a:defRPr/>
              </a:pPr>
              <a:t>‹#›</a:t>
            </a:fld>
            <a:endParaRPr lang="en-US">
              <a:solidFill>
                <a:srgbClr val="FFFFFF"/>
              </a:solidFill>
            </a:endParaRPr>
          </a:p>
        </p:txBody>
      </p:sp>
      <p:sp>
        <p:nvSpPr>
          <p:cNvPr id="142344" name="Rectangle 8"/>
          <p:cNvSpPr>
            <a:spLocks noGrp="1" noChangeArrowheads="1"/>
          </p:cNvSpPr>
          <p:nvPr>
            <p:ph type="dt" sz="half" idx="2"/>
          </p:nvPr>
        </p:nvSpPr>
        <p:spPr bwMode="auto">
          <a:xfrm>
            <a:off x="836613" y="6550025"/>
            <a:ext cx="14414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chemeClr val="bg1"/>
                </a:solidFill>
                <a:latin typeface="Futura Bk" pitchFamily="-107" charset="0"/>
                <a:ea typeface="ＭＳ Ｐゴシック" pitchFamily="-107" charset="-128"/>
                <a:cs typeface="ＭＳ Ｐゴシック" pitchFamily="-107" charset="-128"/>
              </a:defRPr>
            </a:lvl1pPr>
          </a:lstStyle>
          <a:p>
            <a:pPr>
              <a:defRPr/>
            </a:pPr>
            <a:fld id="{305D09F6-6B8B-48BC-87AC-013638EC0889}" type="datetime1">
              <a:rPr lang="en-US">
                <a:solidFill>
                  <a:srgbClr val="FFFFFF"/>
                </a:solidFill>
              </a:rPr>
              <a:pPr>
                <a:defRPr/>
              </a:pPr>
              <a:t>4/11/2012</a:t>
            </a:fld>
            <a:endParaRPr lang="en-US">
              <a:solidFill>
                <a:srgbClr val="FFFFFF"/>
              </a:solidFill>
            </a:endParaRPr>
          </a:p>
        </p:txBody>
      </p:sp>
      <p:sp>
        <p:nvSpPr>
          <p:cNvPr id="142345" name="Rectangle 9"/>
          <p:cNvSpPr>
            <a:spLocks noGrp="1" noChangeArrowheads="1"/>
          </p:cNvSpPr>
          <p:nvPr>
            <p:ph type="ftr" sz="quarter" idx="3"/>
          </p:nvPr>
        </p:nvSpPr>
        <p:spPr bwMode="auto">
          <a:xfrm>
            <a:off x="2295525" y="6550025"/>
            <a:ext cx="50609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chemeClr val="bg1"/>
                </a:solidFill>
                <a:latin typeface="Futura Bk" pitchFamily="-107" charset="0"/>
                <a:ea typeface="ＭＳ Ｐゴシック" pitchFamily="-107" charset="-128"/>
                <a:cs typeface="ＭＳ Ｐゴシック" pitchFamily="-107" charset="-128"/>
              </a:defRPr>
            </a:lvl1pPr>
          </a:lstStyle>
          <a:p>
            <a:pPr>
              <a:defRPr/>
            </a:pPr>
            <a:endParaRPr lang="en-US">
              <a:solidFill>
                <a:srgbClr val="FFFFFF"/>
              </a:solidFill>
            </a:endParaRPr>
          </a:p>
        </p:txBody>
      </p:sp>
      <p:pic>
        <p:nvPicPr>
          <p:cNvPr id="1033" name="Picture 8" descr="HP_S_Rev.png"/>
          <p:cNvPicPr>
            <a:picLocks noChangeAspect="1"/>
          </p:cNvPicPr>
          <p:nvPr userDrawn="1"/>
        </p:nvPicPr>
        <p:blipFill>
          <a:blip r:embed="rId12" cstate="email"/>
          <a:srcRect/>
          <a:stretch>
            <a:fillRect/>
          </a:stretch>
        </p:blipFill>
        <p:spPr bwMode="auto">
          <a:xfrm>
            <a:off x="8475663" y="6211888"/>
            <a:ext cx="485775" cy="484187"/>
          </a:xfrm>
          <a:prstGeom prst="rect">
            <a:avLst/>
          </a:prstGeom>
          <a:noFill/>
          <a:ln w="9525">
            <a:noFill/>
            <a:miter lim="800000"/>
            <a:headEnd/>
            <a:tailEnd/>
          </a:ln>
        </p:spPr>
      </p:pic>
    </p:spTree>
    <p:extLst>
      <p:ext uri="{BB962C8B-B14F-4D97-AF65-F5344CB8AC3E}">
        <p14:creationId xmlns:p14="http://schemas.microsoft.com/office/powerpoint/2010/main" val="240174748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6" r:id="rId9"/>
    <p:sldLayoutId id="2147483807" r:id="rId10"/>
  </p:sldLayoutIdLst>
  <p:transition>
    <p:wipe dir="r"/>
  </p:transition>
  <p:timing>
    <p:tnLst>
      <p:par>
        <p:cTn id="1" dur="indefinite" restart="never" nodeType="tmRoot"/>
      </p:par>
    </p:tnLst>
  </p:timing>
  <p:hf hdr="0" ftr="0"/>
  <p:txStyles>
    <p:titleStyle>
      <a:lvl1pPr algn="l" rtl="0" eaLnBrk="0" fontAlgn="base" hangingPunct="0">
        <a:lnSpc>
          <a:spcPct val="90000"/>
        </a:lnSpc>
        <a:spcBef>
          <a:spcPct val="25000"/>
        </a:spcBef>
        <a:spcAft>
          <a:spcPct val="0"/>
        </a:spcAft>
        <a:defRPr sz="3600">
          <a:solidFill>
            <a:schemeClr val="bg1"/>
          </a:solidFill>
          <a:latin typeface="Futura Bk"/>
          <a:ea typeface="+mj-ea"/>
          <a:cs typeface="+mj-cs"/>
        </a:defRPr>
      </a:lvl1pPr>
      <a:lvl2pPr algn="l" rtl="0" eaLnBrk="0" fontAlgn="base" hangingPunct="0">
        <a:lnSpc>
          <a:spcPct val="90000"/>
        </a:lnSpc>
        <a:spcBef>
          <a:spcPct val="25000"/>
        </a:spcBef>
        <a:spcAft>
          <a:spcPct val="0"/>
        </a:spcAft>
        <a:defRPr sz="3600">
          <a:solidFill>
            <a:schemeClr val="bg1"/>
          </a:solidFill>
          <a:latin typeface="Futura Bk" charset="0"/>
          <a:ea typeface="ＭＳ Ｐゴシック" charset="-128"/>
          <a:cs typeface="ＭＳ Ｐゴシック" charset="-128"/>
        </a:defRPr>
      </a:lvl2pPr>
      <a:lvl3pPr algn="l" rtl="0" eaLnBrk="0" fontAlgn="base" hangingPunct="0">
        <a:lnSpc>
          <a:spcPct val="90000"/>
        </a:lnSpc>
        <a:spcBef>
          <a:spcPct val="25000"/>
        </a:spcBef>
        <a:spcAft>
          <a:spcPct val="0"/>
        </a:spcAft>
        <a:defRPr sz="3600">
          <a:solidFill>
            <a:schemeClr val="bg1"/>
          </a:solidFill>
          <a:latin typeface="Futura Bk" charset="0"/>
          <a:ea typeface="ＭＳ Ｐゴシック" charset="-128"/>
          <a:cs typeface="ＭＳ Ｐゴシック" charset="-128"/>
        </a:defRPr>
      </a:lvl3pPr>
      <a:lvl4pPr algn="l" rtl="0" eaLnBrk="0" fontAlgn="base" hangingPunct="0">
        <a:lnSpc>
          <a:spcPct val="90000"/>
        </a:lnSpc>
        <a:spcBef>
          <a:spcPct val="25000"/>
        </a:spcBef>
        <a:spcAft>
          <a:spcPct val="0"/>
        </a:spcAft>
        <a:defRPr sz="3600">
          <a:solidFill>
            <a:schemeClr val="bg1"/>
          </a:solidFill>
          <a:latin typeface="Futura Bk" charset="0"/>
          <a:ea typeface="ＭＳ Ｐゴシック" charset="-128"/>
          <a:cs typeface="ＭＳ Ｐゴシック" charset="-128"/>
        </a:defRPr>
      </a:lvl4pPr>
      <a:lvl5pPr algn="l" rtl="0" eaLnBrk="0" fontAlgn="base" hangingPunct="0">
        <a:lnSpc>
          <a:spcPct val="90000"/>
        </a:lnSpc>
        <a:spcBef>
          <a:spcPct val="25000"/>
        </a:spcBef>
        <a:spcAft>
          <a:spcPct val="0"/>
        </a:spcAft>
        <a:defRPr sz="3600">
          <a:solidFill>
            <a:schemeClr val="bg1"/>
          </a:solidFill>
          <a:latin typeface="Futura Bk" charset="0"/>
          <a:ea typeface="ＭＳ Ｐゴシック" charset="-128"/>
          <a:cs typeface="ＭＳ Ｐゴシック" charset="-128"/>
        </a:defRPr>
      </a:lvl5pPr>
      <a:lvl6pPr marL="457200" algn="l" rtl="0" fontAlgn="base">
        <a:lnSpc>
          <a:spcPct val="90000"/>
        </a:lnSpc>
        <a:spcBef>
          <a:spcPct val="25000"/>
        </a:spcBef>
        <a:spcAft>
          <a:spcPct val="0"/>
        </a:spcAft>
        <a:defRPr sz="3600">
          <a:solidFill>
            <a:schemeClr val="bg1"/>
          </a:solidFill>
          <a:latin typeface="Futura Lt" charset="0"/>
          <a:ea typeface="ＭＳ Ｐゴシック" charset="-128"/>
          <a:cs typeface="ＭＳ Ｐゴシック" charset="-128"/>
        </a:defRPr>
      </a:lvl6pPr>
      <a:lvl7pPr marL="914400" algn="l" rtl="0" fontAlgn="base">
        <a:lnSpc>
          <a:spcPct val="90000"/>
        </a:lnSpc>
        <a:spcBef>
          <a:spcPct val="25000"/>
        </a:spcBef>
        <a:spcAft>
          <a:spcPct val="0"/>
        </a:spcAft>
        <a:defRPr sz="3600">
          <a:solidFill>
            <a:schemeClr val="bg1"/>
          </a:solidFill>
          <a:latin typeface="Futura Lt" charset="0"/>
          <a:ea typeface="ＭＳ Ｐゴシック" charset="-128"/>
          <a:cs typeface="ＭＳ Ｐゴシック" charset="-128"/>
        </a:defRPr>
      </a:lvl7pPr>
      <a:lvl8pPr marL="1371600" algn="l" rtl="0" fontAlgn="base">
        <a:lnSpc>
          <a:spcPct val="90000"/>
        </a:lnSpc>
        <a:spcBef>
          <a:spcPct val="25000"/>
        </a:spcBef>
        <a:spcAft>
          <a:spcPct val="0"/>
        </a:spcAft>
        <a:defRPr sz="3600">
          <a:solidFill>
            <a:schemeClr val="bg1"/>
          </a:solidFill>
          <a:latin typeface="Futura Lt" charset="0"/>
          <a:ea typeface="ＭＳ Ｐゴシック" charset="-128"/>
          <a:cs typeface="ＭＳ Ｐゴシック" charset="-128"/>
        </a:defRPr>
      </a:lvl8pPr>
      <a:lvl9pPr marL="1828800" algn="l" rtl="0" fontAlgn="base">
        <a:lnSpc>
          <a:spcPct val="90000"/>
        </a:lnSpc>
        <a:spcBef>
          <a:spcPct val="25000"/>
        </a:spcBef>
        <a:spcAft>
          <a:spcPct val="0"/>
        </a:spcAft>
        <a:defRPr sz="3600">
          <a:solidFill>
            <a:schemeClr val="bg1"/>
          </a:solidFill>
          <a:latin typeface="Futura Lt" charset="0"/>
          <a:ea typeface="ＭＳ Ｐゴシック" charset="-128"/>
          <a:cs typeface="ＭＳ Ｐゴシック" charset="-128"/>
        </a:defRPr>
      </a:lvl9pPr>
    </p:titleStyle>
    <p:bodyStyle>
      <a:lvl1pPr marL="342900" indent="-342900" algn="l" rtl="0" eaLnBrk="0" fontAlgn="base" hangingPunct="0">
        <a:lnSpc>
          <a:spcPct val="90000"/>
        </a:lnSpc>
        <a:spcBef>
          <a:spcPct val="50000"/>
        </a:spcBef>
        <a:spcAft>
          <a:spcPct val="0"/>
        </a:spcAft>
        <a:buChar char="•"/>
        <a:defRPr sz="2000">
          <a:solidFill>
            <a:srgbClr val="FFFFFF"/>
          </a:solidFill>
          <a:latin typeface="+mn-lt"/>
          <a:ea typeface="+mn-ea"/>
          <a:cs typeface="ＭＳ Ｐゴシック" pitchFamily="-107" charset="-128"/>
        </a:defRPr>
      </a:lvl1pPr>
      <a:lvl2pPr marL="571500" indent="-228600" algn="l" rtl="0" eaLnBrk="0" fontAlgn="base" hangingPunct="0">
        <a:lnSpc>
          <a:spcPct val="90000"/>
        </a:lnSpc>
        <a:spcBef>
          <a:spcPct val="25000"/>
        </a:spcBef>
        <a:spcAft>
          <a:spcPct val="10000"/>
        </a:spcAft>
        <a:buClr>
          <a:srgbClr val="ABA69F"/>
        </a:buClr>
        <a:buFont typeface="Futura Bk" pitchFamily="34" charset="0"/>
        <a:buChar char="−"/>
        <a:defRPr sz="2400">
          <a:solidFill>
            <a:schemeClr val="bg1"/>
          </a:solidFill>
          <a:latin typeface="Futura Bk" charset="0"/>
          <a:ea typeface="+mn-ea"/>
          <a:cs typeface="ＭＳ Ｐゴシック"/>
        </a:defRPr>
      </a:lvl2pPr>
      <a:lvl3pPr marL="914400" indent="-228600" algn="l" rtl="0" eaLnBrk="0" fontAlgn="base" hangingPunct="0">
        <a:lnSpc>
          <a:spcPct val="90000"/>
        </a:lnSpc>
        <a:spcBef>
          <a:spcPct val="25000"/>
        </a:spcBef>
        <a:spcAft>
          <a:spcPct val="10000"/>
        </a:spcAft>
        <a:buClr>
          <a:srgbClr val="ABA69F"/>
        </a:buClr>
        <a:buChar char="•"/>
        <a:defRPr sz="2000">
          <a:solidFill>
            <a:schemeClr val="bg1"/>
          </a:solidFill>
          <a:latin typeface="Futura Bk" charset="0"/>
          <a:ea typeface="+mn-ea"/>
          <a:cs typeface="ＭＳ Ｐゴシック"/>
        </a:defRPr>
      </a:lvl3pPr>
      <a:lvl4pPr marL="1257300" indent="-228600" algn="l" rtl="0" eaLnBrk="0" fontAlgn="base" hangingPunct="0">
        <a:lnSpc>
          <a:spcPct val="90000"/>
        </a:lnSpc>
        <a:spcBef>
          <a:spcPct val="25000"/>
        </a:spcBef>
        <a:spcAft>
          <a:spcPct val="10000"/>
        </a:spcAft>
        <a:buClr>
          <a:srgbClr val="ABA69F"/>
        </a:buClr>
        <a:buFont typeface="Futura Bk" pitchFamily="34" charset="0"/>
        <a:buChar char="−"/>
        <a:defRPr sz="2000">
          <a:solidFill>
            <a:schemeClr val="bg1"/>
          </a:solidFill>
          <a:latin typeface="Futura Bk" charset="0"/>
          <a:ea typeface="+mn-ea"/>
          <a:cs typeface="ＭＳ Ｐゴシック"/>
        </a:defRPr>
      </a:lvl4pPr>
      <a:lvl5pPr marL="1600200" indent="-228600" algn="l" rtl="0" eaLnBrk="0" fontAlgn="base" hangingPunct="0">
        <a:lnSpc>
          <a:spcPct val="90000"/>
        </a:lnSpc>
        <a:spcBef>
          <a:spcPct val="25000"/>
        </a:spcBef>
        <a:spcAft>
          <a:spcPct val="10000"/>
        </a:spcAft>
        <a:buClr>
          <a:srgbClr val="ABA69F"/>
        </a:buClr>
        <a:buChar char="•"/>
        <a:defRPr sz="2000">
          <a:solidFill>
            <a:schemeClr val="bg1"/>
          </a:solidFill>
          <a:latin typeface="Futura Bk" charset="0"/>
          <a:ea typeface="+mn-ea"/>
          <a:cs typeface="ＭＳ Ｐゴシック"/>
        </a:defRPr>
      </a:lvl5pPr>
      <a:lvl6pPr marL="2057400" indent="-228600" algn="l" rtl="0" fontAlgn="base">
        <a:lnSpc>
          <a:spcPct val="90000"/>
        </a:lnSpc>
        <a:spcBef>
          <a:spcPct val="25000"/>
        </a:spcBef>
        <a:spcAft>
          <a:spcPct val="10000"/>
        </a:spcAft>
        <a:buClr>
          <a:srgbClr val="ABA69F"/>
        </a:buClr>
        <a:buChar char="•"/>
        <a:defRPr sz="2000">
          <a:solidFill>
            <a:schemeClr val="bg1"/>
          </a:solidFill>
          <a:latin typeface="Futura Bk" charset="0"/>
          <a:ea typeface="+mn-ea"/>
        </a:defRPr>
      </a:lvl6pPr>
      <a:lvl7pPr marL="2514600" indent="-228600" algn="l" rtl="0" fontAlgn="base">
        <a:lnSpc>
          <a:spcPct val="90000"/>
        </a:lnSpc>
        <a:spcBef>
          <a:spcPct val="25000"/>
        </a:spcBef>
        <a:spcAft>
          <a:spcPct val="10000"/>
        </a:spcAft>
        <a:buClr>
          <a:srgbClr val="ABA69F"/>
        </a:buClr>
        <a:buChar char="•"/>
        <a:defRPr sz="2000">
          <a:solidFill>
            <a:schemeClr val="bg1"/>
          </a:solidFill>
          <a:latin typeface="Futura Bk" charset="0"/>
          <a:ea typeface="+mn-ea"/>
        </a:defRPr>
      </a:lvl7pPr>
      <a:lvl8pPr marL="2971800" indent="-228600" algn="l" rtl="0" fontAlgn="base">
        <a:lnSpc>
          <a:spcPct val="90000"/>
        </a:lnSpc>
        <a:spcBef>
          <a:spcPct val="25000"/>
        </a:spcBef>
        <a:spcAft>
          <a:spcPct val="10000"/>
        </a:spcAft>
        <a:buClr>
          <a:srgbClr val="ABA69F"/>
        </a:buClr>
        <a:buChar char="•"/>
        <a:defRPr sz="2000">
          <a:solidFill>
            <a:schemeClr val="bg1"/>
          </a:solidFill>
          <a:latin typeface="Futura Bk" charset="0"/>
          <a:ea typeface="+mn-ea"/>
        </a:defRPr>
      </a:lvl8pPr>
      <a:lvl9pPr marL="3429000" indent="-228600" algn="l" rtl="0" fontAlgn="base">
        <a:lnSpc>
          <a:spcPct val="90000"/>
        </a:lnSpc>
        <a:spcBef>
          <a:spcPct val="25000"/>
        </a:spcBef>
        <a:spcAft>
          <a:spcPct val="10000"/>
        </a:spcAft>
        <a:buClr>
          <a:srgbClr val="ABA69F"/>
        </a:buClr>
        <a:buChar char="•"/>
        <a:defRPr sz="2000">
          <a:solidFill>
            <a:schemeClr val="bg1"/>
          </a:solidFill>
          <a:latin typeface="Futura Bk"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bwMode="white">
          <a:xfrm>
            <a:off x="0" y="0"/>
            <a:ext cx="9144000" cy="6858000"/>
          </a:xfrm>
          <a:prstGeom prst="rect">
            <a:avLst/>
          </a:prstGeom>
          <a:gradFill flip="none" rotWithShape="1">
            <a:gsLst>
              <a:gs pos="13000">
                <a:srgbClr val="393B3D"/>
              </a:gs>
              <a:gs pos="50000">
                <a:srgbClr val="1A1819"/>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rgbClr val="FFFFFF"/>
              </a:solidFill>
            </a:endParaRPr>
          </a:p>
        </p:txBody>
      </p:sp>
      <p:sp>
        <p:nvSpPr>
          <p:cNvPr id="6" name="Isosceles Triangle 7"/>
          <p:cNvSpPr/>
          <p:nvPr userDrawn="1"/>
        </p:nvSpPr>
        <p:spPr>
          <a:xfrm>
            <a:off x="7947025" y="0"/>
            <a:ext cx="1196975" cy="6858000"/>
          </a:xfrm>
          <a:prstGeom prst="triangle">
            <a:avLst>
              <a:gd name="adj" fmla="val 10000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28" name="Rectangle 2"/>
          <p:cNvSpPr>
            <a:spLocks noGrp="1" noChangeArrowheads="1"/>
          </p:cNvSpPr>
          <p:nvPr>
            <p:ph type="title"/>
          </p:nvPr>
        </p:nvSpPr>
        <p:spPr bwMode="auto">
          <a:xfrm>
            <a:off x="428625" y="114300"/>
            <a:ext cx="82454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00050" y="1019175"/>
            <a:ext cx="8272463" cy="598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42343" name="Rectangle 7"/>
          <p:cNvSpPr>
            <a:spLocks noGrp="1" noChangeArrowheads="1"/>
          </p:cNvSpPr>
          <p:nvPr>
            <p:ph type="sldNum" sz="quarter" idx="4"/>
          </p:nvPr>
        </p:nvSpPr>
        <p:spPr bwMode="auto">
          <a:xfrm>
            <a:off x="438150" y="6550025"/>
            <a:ext cx="3873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chemeClr val="bg1"/>
                </a:solidFill>
                <a:latin typeface="Futura Bk" pitchFamily="-107" charset="0"/>
                <a:ea typeface="ＭＳ Ｐゴシック" pitchFamily="-107" charset="-128"/>
                <a:cs typeface="ＭＳ Ｐゴシック" pitchFamily="-107" charset="-128"/>
              </a:defRPr>
            </a:lvl1pPr>
          </a:lstStyle>
          <a:p>
            <a:pPr>
              <a:defRPr/>
            </a:pPr>
            <a:fld id="{3E16131D-2FF0-4FD0-BBFC-84515428E0F9}" type="slidenum">
              <a:rPr lang="en-US">
                <a:solidFill>
                  <a:srgbClr val="FFFFFF"/>
                </a:solidFill>
              </a:rPr>
              <a:pPr>
                <a:defRPr/>
              </a:pPr>
              <a:t>‹#›</a:t>
            </a:fld>
            <a:endParaRPr lang="en-US">
              <a:solidFill>
                <a:srgbClr val="FFFFFF"/>
              </a:solidFill>
            </a:endParaRPr>
          </a:p>
        </p:txBody>
      </p:sp>
      <p:sp>
        <p:nvSpPr>
          <p:cNvPr id="142344" name="Rectangle 8"/>
          <p:cNvSpPr>
            <a:spLocks noGrp="1" noChangeArrowheads="1"/>
          </p:cNvSpPr>
          <p:nvPr>
            <p:ph type="dt" sz="half" idx="2"/>
          </p:nvPr>
        </p:nvSpPr>
        <p:spPr bwMode="auto">
          <a:xfrm>
            <a:off x="836613" y="6550025"/>
            <a:ext cx="14414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chemeClr val="bg1"/>
                </a:solidFill>
                <a:latin typeface="Futura Bk" pitchFamily="-107" charset="0"/>
                <a:ea typeface="ＭＳ Ｐゴシック" pitchFamily="-107" charset="-128"/>
                <a:cs typeface="ＭＳ Ｐゴシック" pitchFamily="-107" charset="-128"/>
              </a:defRPr>
            </a:lvl1pPr>
          </a:lstStyle>
          <a:p>
            <a:pPr>
              <a:defRPr/>
            </a:pPr>
            <a:fld id="{305D09F6-6B8B-48BC-87AC-013638EC0889}" type="datetime1">
              <a:rPr lang="en-US">
                <a:solidFill>
                  <a:srgbClr val="FFFFFF"/>
                </a:solidFill>
              </a:rPr>
              <a:pPr>
                <a:defRPr/>
              </a:pPr>
              <a:t>4/11/2012</a:t>
            </a:fld>
            <a:endParaRPr lang="en-US">
              <a:solidFill>
                <a:srgbClr val="FFFFFF"/>
              </a:solidFill>
            </a:endParaRPr>
          </a:p>
        </p:txBody>
      </p:sp>
      <p:sp>
        <p:nvSpPr>
          <p:cNvPr id="142345" name="Rectangle 9"/>
          <p:cNvSpPr>
            <a:spLocks noGrp="1" noChangeArrowheads="1"/>
          </p:cNvSpPr>
          <p:nvPr>
            <p:ph type="ftr" sz="quarter" idx="3"/>
          </p:nvPr>
        </p:nvSpPr>
        <p:spPr bwMode="auto">
          <a:xfrm>
            <a:off x="2295525" y="6550025"/>
            <a:ext cx="50609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chemeClr val="bg1"/>
                </a:solidFill>
                <a:latin typeface="Futura Bk" pitchFamily="-107" charset="0"/>
                <a:ea typeface="ＭＳ Ｐゴシック" pitchFamily="-107" charset="-128"/>
                <a:cs typeface="ＭＳ Ｐゴシック" pitchFamily="-107" charset="-128"/>
              </a:defRPr>
            </a:lvl1pPr>
          </a:lstStyle>
          <a:p>
            <a:pPr>
              <a:defRPr/>
            </a:pPr>
            <a:endParaRPr lang="en-US">
              <a:solidFill>
                <a:srgbClr val="FFFFFF"/>
              </a:solidFill>
            </a:endParaRPr>
          </a:p>
        </p:txBody>
      </p:sp>
      <p:pic>
        <p:nvPicPr>
          <p:cNvPr id="1033" name="Picture 8" descr="HP_S_Rev.png"/>
          <p:cNvPicPr>
            <a:picLocks noChangeAspect="1"/>
          </p:cNvPicPr>
          <p:nvPr userDrawn="1"/>
        </p:nvPicPr>
        <p:blipFill>
          <a:blip r:embed="rId13" cstate="email"/>
          <a:srcRect/>
          <a:stretch>
            <a:fillRect/>
          </a:stretch>
        </p:blipFill>
        <p:spPr bwMode="auto">
          <a:xfrm>
            <a:off x="8475663" y="6211888"/>
            <a:ext cx="485775" cy="484187"/>
          </a:xfrm>
          <a:prstGeom prst="rect">
            <a:avLst/>
          </a:prstGeom>
          <a:noFill/>
          <a:ln w="9525">
            <a:noFill/>
            <a:miter lim="800000"/>
            <a:headEnd/>
            <a:tailEnd/>
          </a:ln>
        </p:spPr>
      </p:pic>
    </p:spTree>
    <p:extLst>
      <p:ext uri="{BB962C8B-B14F-4D97-AF65-F5344CB8AC3E}">
        <p14:creationId xmlns:p14="http://schemas.microsoft.com/office/powerpoint/2010/main" val="413632614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wipe dir="r"/>
  </p:transition>
  <p:timing>
    <p:tnLst>
      <p:par>
        <p:cTn id="1" dur="indefinite" restart="never" nodeType="tmRoot"/>
      </p:par>
    </p:tnLst>
  </p:timing>
  <p:hf hdr="0" ftr="0"/>
  <p:txStyles>
    <p:titleStyle>
      <a:lvl1pPr algn="l" rtl="0" eaLnBrk="0" fontAlgn="base" hangingPunct="0">
        <a:lnSpc>
          <a:spcPct val="90000"/>
        </a:lnSpc>
        <a:spcBef>
          <a:spcPct val="25000"/>
        </a:spcBef>
        <a:spcAft>
          <a:spcPct val="0"/>
        </a:spcAft>
        <a:defRPr sz="3600">
          <a:solidFill>
            <a:schemeClr val="bg1"/>
          </a:solidFill>
          <a:latin typeface="Futura Bk"/>
          <a:ea typeface="+mj-ea"/>
          <a:cs typeface="+mj-cs"/>
        </a:defRPr>
      </a:lvl1pPr>
      <a:lvl2pPr algn="l" rtl="0" eaLnBrk="0" fontAlgn="base" hangingPunct="0">
        <a:lnSpc>
          <a:spcPct val="90000"/>
        </a:lnSpc>
        <a:spcBef>
          <a:spcPct val="25000"/>
        </a:spcBef>
        <a:spcAft>
          <a:spcPct val="0"/>
        </a:spcAft>
        <a:defRPr sz="3600">
          <a:solidFill>
            <a:schemeClr val="bg1"/>
          </a:solidFill>
          <a:latin typeface="Futura Bk" charset="0"/>
          <a:ea typeface="ＭＳ Ｐゴシック" charset="-128"/>
          <a:cs typeface="ＭＳ Ｐゴシック" charset="-128"/>
        </a:defRPr>
      </a:lvl2pPr>
      <a:lvl3pPr algn="l" rtl="0" eaLnBrk="0" fontAlgn="base" hangingPunct="0">
        <a:lnSpc>
          <a:spcPct val="90000"/>
        </a:lnSpc>
        <a:spcBef>
          <a:spcPct val="25000"/>
        </a:spcBef>
        <a:spcAft>
          <a:spcPct val="0"/>
        </a:spcAft>
        <a:defRPr sz="3600">
          <a:solidFill>
            <a:schemeClr val="bg1"/>
          </a:solidFill>
          <a:latin typeface="Futura Bk" charset="0"/>
          <a:ea typeface="ＭＳ Ｐゴシック" charset="-128"/>
          <a:cs typeface="ＭＳ Ｐゴシック" charset="-128"/>
        </a:defRPr>
      </a:lvl3pPr>
      <a:lvl4pPr algn="l" rtl="0" eaLnBrk="0" fontAlgn="base" hangingPunct="0">
        <a:lnSpc>
          <a:spcPct val="90000"/>
        </a:lnSpc>
        <a:spcBef>
          <a:spcPct val="25000"/>
        </a:spcBef>
        <a:spcAft>
          <a:spcPct val="0"/>
        </a:spcAft>
        <a:defRPr sz="3600">
          <a:solidFill>
            <a:schemeClr val="bg1"/>
          </a:solidFill>
          <a:latin typeface="Futura Bk" charset="0"/>
          <a:ea typeface="ＭＳ Ｐゴシック" charset="-128"/>
          <a:cs typeface="ＭＳ Ｐゴシック" charset="-128"/>
        </a:defRPr>
      </a:lvl4pPr>
      <a:lvl5pPr algn="l" rtl="0" eaLnBrk="0" fontAlgn="base" hangingPunct="0">
        <a:lnSpc>
          <a:spcPct val="90000"/>
        </a:lnSpc>
        <a:spcBef>
          <a:spcPct val="25000"/>
        </a:spcBef>
        <a:spcAft>
          <a:spcPct val="0"/>
        </a:spcAft>
        <a:defRPr sz="3600">
          <a:solidFill>
            <a:schemeClr val="bg1"/>
          </a:solidFill>
          <a:latin typeface="Futura Bk" charset="0"/>
          <a:ea typeface="ＭＳ Ｐゴシック" charset="-128"/>
          <a:cs typeface="ＭＳ Ｐゴシック" charset="-128"/>
        </a:defRPr>
      </a:lvl5pPr>
      <a:lvl6pPr marL="457200" algn="l" rtl="0" fontAlgn="base">
        <a:lnSpc>
          <a:spcPct val="90000"/>
        </a:lnSpc>
        <a:spcBef>
          <a:spcPct val="25000"/>
        </a:spcBef>
        <a:spcAft>
          <a:spcPct val="0"/>
        </a:spcAft>
        <a:defRPr sz="3600">
          <a:solidFill>
            <a:schemeClr val="bg1"/>
          </a:solidFill>
          <a:latin typeface="Futura Lt" charset="0"/>
          <a:ea typeface="ＭＳ Ｐゴシック" charset="-128"/>
          <a:cs typeface="ＭＳ Ｐゴシック" charset="-128"/>
        </a:defRPr>
      </a:lvl6pPr>
      <a:lvl7pPr marL="914400" algn="l" rtl="0" fontAlgn="base">
        <a:lnSpc>
          <a:spcPct val="90000"/>
        </a:lnSpc>
        <a:spcBef>
          <a:spcPct val="25000"/>
        </a:spcBef>
        <a:spcAft>
          <a:spcPct val="0"/>
        </a:spcAft>
        <a:defRPr sz="3600">
          <a:solidFill>
            <a:schemeClr val="bg1"/>
          </a:solidFill>
          <a:latin typeface="Futura Lt" charset="0"/>
          <a:ea typeface="ＭＳ Ｐゴシック" charset="-128"/>
          <a:cs typeface="ＭＳ Ｐゴシック" charset="-128"/>
        </a:defRPr>
      </a:lvl7pPr>
      <a:lvl8pPr marL="1371600" algn="l" rtl="0" fontAlgn="base">
        <a:lnSpc>
          <a:spcPct val="90000"/>
        </a:lnSpc>
        <a:spcBef>
          <a:spcPct val="25000"/>
        </a:spcBef>
        <a:spcAft>
          <a:spcPct val="0"/>
        </a:spcAft>
        <a:defRPr sz="3600">
          <a:solidFill>
            <a:schemeClr val="bg1"/>
          </a:solidFill>
          <a:latin typeface="Futura Lt" charset="0"/>
          <a:ea typeface="ＭＳ Ｐゴシック" charset="-128"/>
          <a:cs typeface="ＭＳ Ｐゴシック" charset="-128"/>
        </a:defRPr>
      </a:lvl8pPr>
      <a:lvl9pPr marL="1828800" algn="l" rtl="0" fontAlgn="base">
        <a:lnSpc>
          <a:spcPct val="90000"/>
        </a:lnSpc>
        <a:spcBef>
          <a:spcPct val="25000"/>
        </a:spcBef>
        <a:spcAft>
          <a:spcPct val="0"/>
        </a:spcAft>
        <a:defRPr sz="3600">
          <a:solidFill>
            <a:schemeClr val="bg1"/>
          </a:solidFill>
          <a:latin typeface="Futura Lt" charset="0"/>
          <a:ea typeface="ＭＳ Ｐゴシック" charset="-128"/>
          <a:cs typeface="ＭＳ Ｐゴシック" charset="-128"/>
        </a:defRPr>
      </a:lvl9pPr>
    </p:titleStyle>
    <p:bodyStyle>
      <a:lvl1pPr marL="342900" indent="-342900" algn="l" rtl="0" eaLnBrk="0" fontAlgn="base" hangingPunct="0">
        <a:lnSpc>
          <a:spcPct val="90000"/>
        </a:lnSpc>
        <a:spcBef>
          <a:spcPct val="50000"/>
        </a:spcBef>
        <a:spcAft>
          <a:spcPct val="0"/>
        </a:spcAft>
        <a:buChar char="•"/>
        <a:defRPr sz="2000">
          <a:solidFill>
            <a:srgbClr val="FFFFFF"/>
          </a:solidFill>
          <a:latin typeface="+mn-lt"/>
          <a:ea typeface="+mn-ea"/>
          <a:cs typeface="ＭＳ Ｐゴシック" pitchFamily="-107" charset="-128"/>
        </a:defRPr>
      </a:lvl1pPr>
      <a:lvl2pPr marL="571500" indent="-228600" algn="l" rtl="0" eaLnBrk="0" fontAlgn="base" hangingPunct="0">
        <a:lnSpc>
          <a:spcPct val="90000"/>
        </a:lnSpc>
        <a:spcBef>
          <a:spcPct val="25000"/>
        </a:spcBef>
        <a:spcAft>
          <a:spcPct val="10000"/>
        </a:spcAft>
        <a:buClr>
          <a:srgbClr val="ABA69F"/>
        </a:buClr>
        <a:buFont typeface="Futura Bk" pitchFamily="34" charset="0"/>
        <a:buChar char="−"/>
        <a:defRPr sz="2400">
          <a:solidFill>
            <a:schemeClr val="bg1"/>
          </a:solidFill>
          <a:latin typeface="Futura Bk" charset="0"/>
          <a:ea typeface="+mn-ea"/>
          <a:cs typeface="ＭＳ Ｐゴシック"/>
        </a:defRPr>
      </a:lvl2pPr>
      <a:lvl3pPr marL="914400" indent="-228600" algn="l" rtl="0" eaLnBrk="0" fontAlgn="base" hangingPunct="0">
        <a:lnSpc>
          <a:spcPct val="90000"/>
        </a:lnSpc>
        <a:spcBef>
          <a:spcPct val="25000"/>
        </a:spcBef>
        <a:spcAft>
          <a:spcPct val="10000"/>
        </a:spcAft>
        <a:buClr>
          <a:srgbClr val="ABA69F"/>
        </a:buClr>
        <a:buChar char="•"/>
        <a:defRPr sz="2000">
          <a:solidFill>
            <a:schemeClr val="bg1"/>
          </a:solidFill>
          <a:latin typeface="Futura Bk" charset="0"/>
          <a:ea typeface="+mn-ea"/>
          <a:cs typeface="ＭＳ Ｐゴシック"/>
        </a:defRPr>
      </a:lvl3pPr>
      <a:lvl4pPr marL="1257300" indent="-228600" algn="l" rtl="0" eaLnBrk="0" fontAlgn="base" hangingPunct="0">
        <a:lnSpc>
          <a:spcPct val="90000"/>
        </a:lnSpc>
        <a:spcBef>
          <a:spcPct val="25000"/>
        </a:spcBef>
        <a:spcAft>
          <a:spcPct val="10000"/>
        </a:spcAft>
        <a:buClr>
          <a:srgbClr val="ABA69F"/>
        </a:buClr>
        <a:buFont typeface="Futura Bk" pitchFamily="34" charset="0"/>
        <a:buChar char="−"/>
        <a:defRPr sz="2000">
          <a:solidFill>
            <a:schemeClr val="bg1"/>
          </a:solidFill>
          <a:latin typeface="Futura Bk" charset="0"/>
          <a:ea typeface="+mn-ea"/>
          <a:cs typeface="ＭＳ Ｐゴシック"/>
        </a:defRPr>
      </a:lvl4pPr>
      <a:lvl5pPr marL="1600200" indent="-228600" algn="l" rtl="0" eaLnBrk="0" fontAlgn="base" hangingPunct="0">
        <a:lnSpc>
          <a:spcPct val="90000"/>
        </a:lnSpc>
        <a:spcBef>
          <a:spcPct val="25000"/>
        </a:spcBef>
        <a:spcAft>
          <a:spcPct val="10000"/>
        </a:spcAft>
        <a:buClr>
          <a:srgbClr val="ABA69F"/>
        </a:buClr>
        <a:buChar char="•"/>
        <a:defRPr sz="2000">
          <a:solidFill>
            <a:schemeClr val="bg1"/>
          </a:solidFill>
          <a:latin typeface="Futura Bk" charset="0"/>
          <a:ea typeface="+mn-ea"/>
          <a:cs typeface="ＭＳ Ｐゴシック"/>
        </a:defRPr>
      </a:lvl5pPr>
      <a:lvl6pPr marL="2057400" indent="-228600" algn="l" rtl="0" fontAlgn="base">
        <a:lnSpc>
          <a:spcPct val="90000"/>
        </a:lnSpc>
        <a:spcBef>
          <a:spcPct val="25000"/>
        </a:spcBef>
        <a:spcAft>
          <a:spcPct val="10000"/>
        </a:spcAft>
        <a:buClr>
          <a:srgbClr val="ABA69F"/>
        </a:buClr>
        <a:buChar char="•"/>
        <a:defRPr sz="2000">
          <a:solidFill>
            <a:schemeClr val="bg1"/>
          </a:solidFill>
          <a:latin typeface="Futura Bk" charset="0"/>
          <a:ea typeface="+mn-ea"/>
        </a:defRPr>
      </a:lvl6pPr>
      <a:lvl7pPr marL="2514600" indent="-228600" algn="l" rtl="0" fontAlgn="base">
        <a:lnSpc>
          <a:spcPct val="90000"/>
        </a:lnSpc>
        <a:spcBef>
          <a:spcPct val="25000"/>
        </a:spcBef>
        <a:spcAft>
          <a:spcPct val="10000"/>
        </a:spcAft>
        <a:buClr>
          <a:srgbClr val="ABA69F"/>
        </a:buClr>
        <a:buChar char="•"/>
        <a:defRPr sz="2000">
          <a:solidFill>
            <a:schemeClr val="bg1"/>
          </a:solidFill>
          <a:latin typeface="Futura Bk" charset="0"/>
          <a:ea typeface="+mn-ea"/>
        </a:defRPr>
      </a:lvl7pPr>
      <a:lvl8pPr marL="2971800" indent="-228600" algn="l" rtl="0" fontAlgn="base">
        <a:lnSpc>
          <a:spcPct val="90000"/>
        </a:lnSpc>
        <a:spcBef>
          <a:spcPct val="25000"/>
        </a:spcBef>
        <a:spcAft>
          <a:spcPct val="10000"/>
        </a:spcAft>
        <a:buClr>
          <a:srgbClr val="ABA69F"/>
        </a:buClr>
        <a:buChar char="•"/>
        <a:defRPr sz="2000">
          <a:solidFill>
            <a:schemeClr val="bg1"/>
          </a:solidFill>
          <a:latin typeface="Futura Bk" charset="0"/>
          <a:ea typeface="+mn-ea"/>
        </a:defRPr>
      </a:lvl8pPr>
      <a:lvl9pPr marL="3429000" indent="-228600" algn="l" rtl="0" fontAlgn="base">
        <a:lnSpc>
          <a:spcPct val="90000"/>
        </a:lnSpc>
        <a:spcBef>
          <a:spcPct val="25000"/>
        </a:spcBef>
        <a:spcAft>
          <a:spcPct val="10000"/>
        </a:spcAft>
        <a:buClr>
          <a:srgbClr val="ABA69F"/>
        </a:buClr>
        <a:buChar char="•"/>
        <a:defRPr sz="2000">
          <a:solidFill>
            <a:schemeClr val="bg1"/>
          </a:solidFill>
          <a:latin typeface="Futura Bk"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bwMode="gray">
          <a:xfrm>
            <a:off x="615950" y="6465890"/>
            <a:ext cx="3943350" cy="200055"/>
          </a:xfrm>
          <a:prstGeom prst="rect">
            <a:avLst/>
          </a:prstGeom>
          <a:noFill/>
        </p:spPr>
        <p:txBody>
          <a:bodyPr>
            <a:spAutoFit/>
          </a:bodyPr>
          <a:lstStyle/>
          <a:p>
            <a:pPr fontAlgn="auto">
              <a:spcBef>
                <a:spcPts val="0"/>
              </a:spcBef>
              <a:spcAft>
                <a:spcPts val="0"/>
              </a:spcAft>
              <a:defRPr/>
            </a:pPr>
            <a:r>
              <a:rPr lang="en-US" sz="700" dirty="0">
                <a:solidFill>
                  <a:srgbClr val="969696"/>
                </a:solidFill>
                <a:latin typeface="Futura Bk" pitchFamily="34" charset="0"/>
                <a:cs typeface="Arial" charset="0"/>
              </a:rPr>
              <a:t>© Copyright 2011 Hewlett-Packard Development Company, L.P.    </a:t>
            </a:r>
          </a:p>
        </p:txBody>
      </p:sp>
      <p:sp>
        <p:nvSpPr>
          <p:cNvPr id="7" name="TextBox 6"/>
          <p:cNvSpPr txBox="1"/>
          <p:nvPr/>
        </p:nvSpPr>
        <p:spPr bwMode="gray">
          <a:xfrm>
            <a:off x="363542" y="6465890"/>
            <a:ext cx="384175" cy="200055"/>
          </a:xfrm>
          <a:prstGeom prst="rect">
            <a:avLst/>
          </a:prstGeom>
          <a:noFill/>
        </p:spPr>
        <p:txBody>
          <a:bodyPr>
            <a:spAutoFit/>
          </a:bodyPr>
          <a:lstStyle/>
          <a:p>
            <a:pPr>
              <a:defRPr/>
            </a:pPr>
            <a:fld id="{75A3DCA1-1164-4C4F-9D77-EA59877AEB2D}" type="slidenum">
              <a:rPr lang="en-US" sz="700">
                <a:solidFill>
                  <a:srgbClr val="969696"/>
                </a:solidFill>
                <a:latin typeface="Futura Bk" pitchFamily="34" charset="0"/>
                <a:cs typeface="Arial" charset="0"/>
              </a:rPr>
              <a:pPr>
                <a:defRPr/>
              </a:pPr>
              <a:t>‹#›</a:t>
            </a:fld>
            <a:endParaRPr lang="en-US" sz="700" dirty="0">
              <a:solidFill>
                <a:srgbClr val="969696"/>
              </a:solidFill>
              <a:latin typeface="Futura Bk" pitchFamily="34" charset="0"/>
              <a:cs typeface="Arial" charset="0"/>
            </a:endParaRPr>
          </a:p>
        </p:txBody>
      </p:sp>
      <p:sp>
        <p:nvSpPr>
          <p:cNvPr id="9" name="Title Placeholder 8"/>
          <p:cNvSpPr>
            <a:spLocks noGrp="1"/>
          </p:cNvSpPr>
          <p:nvPr>
            <p:ph type="title"/>
          </p:nvPr>
        </p:nvSpPr>
        <p:spPr>
          <a:xfrm>
            <a:off x="338138" y="420691"/>
            <a:ext cx="8375650" cy="877887"/>
          </a:xfrm>
          <a:prstGeom prst="rect">
            <a:avLst/>
          </a:prstGeom>
        </p:spPr>
        <p:txBody>
          <a:bodyPr vert="horz" lIns="91440" tIns="45720" rIns="91440" bIns="45720" rtlCol="0" anchor="t">
            <a:noAutofit/>
          </a:bodyPr>
          <a:lstStyle/>
          <a:p>
            <a:r>
              <a:rPr lang="en-US" dirty="0" smtClean="0"/>
              <a:t>DOUBLE LINE TITLE</a:t>
            </a:r>
            <a:br>
              <a:rPr lang="en-US" dirty="0" smtClean="0"/>
            </a:br>
            <a:r>
              <a:rPr lang="en-US" dirty="0" smtClean="0"/>
              <a:t>FOR ADDED CONTENT</a:t>
            </a:r>
            <a:endParaRPr lang="en-US" dirty="0"/>
          </a:p>
        </p:txBody>
      </p:sp>
      <p:sp>
        <p:nvSpPr>
          <p:cNvPr id="1029" name="Text Placeholder 9"/>
          <p:cNvSpPr>
            <a:spLocks noGrp="1"/>
          </p:cNvSpPr>
          <p:nvPr>
            <p:ph type="body" idx="1"/>
          </p:nvPr>
        </p:nvSpPr>
        <p:spPr bwMode="auto">
          <a:xfrm>
            <a:off x="365129" y="1533525"/>
            <a:ext cx="8348663" cy="463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83156954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Lst>
  <p:transition/>
  <p:timing>
    <p:tnLst>
      <p:par>
        <p:cTn id="1" dur="indefinite" restart="never" nodeType="tmRoot"/>
      </p:par>
    </p:tnLst>
  </p:timing>
  <p:hf hdr="0" ftr="0" dt="0"/>
  <p:txStyles>
    <p:titleStyle>
      <a:lvl1pPr algn="l" rtl="0" eaLnBrk="0" fontAlgn="base" hangingPunct="0">
        <a:lnSpc>
          <a:spcPts val="3300"/>
        </a:lnSpc>
        <a:spcBef>
          <a:spcPct val="0"/>
        </a:spcBef>
        <a:spcAft>
          <a:spcPct val="0"/>
        </a:spcAft>
        <a:defRPr lang="en-US" sz="3300" kern="1200" cap="all" dirty="0">
          <a:solidFill>
            <a:schemeClr val="bg1"/>
          </a:solidFill>
          <a:latin typeface="+mj-lt"/>
          <a:ea typeface="+mj-ea"/>
          <a:cs typeface="+mj-cs"/>
        </a:defRPr>
      </a:lvl1pPr>
      <a:lvl2pPr algn="l" rtl="0" eaLnBrk="0" fontAlgn="base" hangingPunct="0">
        <a:lnSpc>
          <a:spcPts val="3300"/>
        </a:lnSpc>
        <a:spcBef>
          <a:spcPct val="0"/>
        </a:spcBef>
        <a:spcAft>
          <a:spcPct val="0"/>
        </a:spcAft>
        <a:defRPr sz="3300">
          <a:solidFill>
            <a:schemeClr val="bg1"/>
          </a:solidFill>
          <a:latin typeface="Futura Bk" pitchFamily="34" charset="0"/>
        </a:defRPr>
      </a:lvl2pPr>
      <a:lvl3pPr algn="l" rtl="0" eaLnBrk="0" fontAlgn="base" hangingPunct="0">
        <a:lnSpc>
          <a:spcPts val="3300"/>
        </a:lnSpc>
        <a:spcBef>
          <a:spcPct val="0"/>
        </a:spcBef>
        <a:spcAft>
          <a:spcPct val="0"/>
        </a:spcAft>
        <a:defRPr sz="3300">
          <a:solidFill>
            <a:schemeClr val="bg1"/>
          </a:solidFill>
          <a:latin typeface="Futura Bk" pitchFamily="34" charset="0"/>
        </a:defRPr>
      </a:lvl3pPr>
      <a:lvl4pPr algn="l" rtl="0" eaLnBrk="0" fontAlgn="base" hangingPunct="0">
        <a:lnSpc>
          <a:spcPts val="3300"/>
        </a:lnSpc>
        <a:spcBef>
          <a:spcPct val="0"/>
        </a:spcBef>
        <a:spcAft>
          <a:spcPct val="0"/>
        </a:spcAft>
        <a:defRPr sz="3300">
          <a:solidFill>
            <a:schemeClr val="bg1"/>
          </a:solidFill>
          <a:latin typeface="Futura Bk" pitchFamily="34" charset="0"/>
        </a:defRPr>
      </a:lvl4pPr>
      <a:lvl5pPr algn="l" rtl="0" eaLnBrk="0" fontAlgn="base" hangingPunct="0">
        <a:lnSpc>
          <a:spcPts val="3300"/>
        </a:lnSpc>
        <a:spcBef>
          <a:spcPct val="0"/>
        </a:spcBef>
        <a:spcAft>
          <a:spcPct val="0"/>
        </a:spcAft>
        <a:defRPr sz="3300">
          <a:solidFill>
            <a:schemeClr val="bg1"/>
          </a:solidFill>
          <a:latin typeface="Futura Bk" pitchFamily="34" charset="0"/>
        </a:defRPr>
      </a:lvl5pPr>
      <a:lvl6pPr marL="457200" algn="l" rtl="0" fontAlgn="base">
        <a:lnSpc>
          <a:spcPts val="3300"/>
        </a:lnSpc>
        <a:spcBef>
          <a:spcPct val="0"/>
        </a:spcBef>
        <a:spcAft>
          <a:spcPct val="0"/>
        </a:spcAft>
        <a:defRPr sz="3300">
          <a:solidFill>
            <a:schemeClr val="bg1"/>
          </a:solidFill>
          <a:latin typeface="Futura Bk" pitchFamily="34" charset="0"/>
        </a:defRPr>
      </a:lvl6pPr>
      <a:lvl7pPr marL="914400" algn="l" rtl="0" fontAlgn="base">
        <a:lnSpc>
          <a:spcPts val="3300"/>
        </a:lnSpc>
        <a:spcBef>
          <a:spcPct val="0"/>
        </a:spcBef>
        <a:spcAft>
          <a:spcPct val="0"/>
        </a:spcAft>
        <a:defRPr sz="3300">
          <a:solidFill>
            <a:schemeClr val="bg1"/>
          </a:solidFill>
          <a:latin typeface="Futura Bk" pitchFamily="34" charset="0"/>
        </a:defRPr>
      </a:lvl7pPr>
      <a:lvl8pPr marL="1371600" algn="l" rtl="0" fontAlgn="base">
        <a:lnSpc>
          <a:spcPts val="3300"/>
        </a:lnSpc>
        <a:spcBef>
          <a:spcPct val="0"/>
        </a:spcBef>
        <a:spcAft>
          <a:spcPct val="0"/>
        </a:spcAft>
        <a:defRPr sz="3300">
          <a:solidFill>
            <a:schemeClr val="bg1"/>
          </a:solidFill>
          <a:latin typeface="Futura Bk" pitchFamily="34" charset="0"/>
        </a:defRPr>
      </a:lvl8pPr>
      <a:lvl9pPr marL="1828800" algn="l" rtl="0" fontAlgn="base">
        <a:lnSpc>
          <a:spcPts val="3300"/>
        </a:lnSpc>
        <a:spcBef>
          <a:spcPct val="0"/>
        </a:spcBef>
        <a:spcAft>
          <a:spcPct val="0"/>
        </a:spcAft>
        <a:defRPr sz="3300">
          <a:solidFill>
            <a:schemeClr val="bg1"/>
          </a:solidFill>
          <a:latin typeface="Futura Bk" pitchFamily="34" charset="0"/>
        </a:defRPr>
      </a:lvl9pPr>
    </p:titleStyle>
    <p:bodyStyle>
      <a:lvl1pPr marL="225425" indent="-225425" algn="l" rtl="0" eaLnBrk="0" fontAlgn="base" hangingPunct="0">
        <a:lnSpc>
          <a:spcPct val="110000"/>
        </a:lnSpc>
        <a:spcBef>
          <a:spcPts val="1000"/>
        </a:spcBef>
        <a:spcAft>
          <a:spcPct val="0"/>
        </a:spcAft>
        <a:buClr>
          <a:schemeClr val="bg1"/>
        </a:buClr>
        <a:buSzPct val="100000"/>
        <a:buFont typeface="Futura Bk" pitchFamily="34" charset="0"/>
        <a:buChar char="–"/>
        <a:defRPr sz="2000" kern="1200">
          <a:solidFill>
            <a:schemeClr val="bg1"/>
          </a:solidFill>
          <a:latin typeface="+mn-lt"/>
          <a:ea typeface="+mn-ea"/>
          <a:cs typeface="+mn-cs"/>
        </a:defRPr>
      </a:lvl1pPr>
      <a:lvl2pPr marL="342900" indent="-114300" algn="l" rtl="0" eaLnBrk="0" fontAlgn="base" hangingPunct="0">
        <a:lnSpc>
          <a:spcPct val="110000"/>
        </a:lnSpc>
        <a:spcBef>
          <a:spcPts val="500"/>
        </a:spcBef>
        <a:spcAft>
          <a:spcPct val="0"/>
        </a:spcAft>
        <a:buSzPct val="80000"/>
        <a:buFont typeface="Arial" charset="0"/>
        <a:buChar char="•"/>
        <a:defRPr sz="1600" kern="1200">
          <a:solidFill>
            <a:schemeClr val="bg1"/>
          </a:solidFill>
          <a:latin typeface="+mn-lt"/>
          <a:ea typeface="+mn-ea"/>
          <a:cs typeface="+mn-cs"/>
        </a:defRPr>
      </a:lvl2pPr>
      <a:lvl3pPr marL="571500" indent="-174625" algn="l" rtl="0" eaLnBrk="0" fontAlgn="base" hangingPunct="0">
        <a:lnSpc>
          <a:spcPct val="110000"/>
        </a:lnSpc>
        <a:spcBef>
          <a:spcPts val="400"/>
        </a:spcBef>
        <a:spcAft>
          <a:spcPct val="0"/>
        </a:spcAft>
        <a:buFont typeface="Futura Bk" pitchFamily="34" charset="0"/>
        <a:buChar char="−"/>
        <a:defRPr sz="1200" kern="1200">
          <a:solidFill>
            <a:schemeClr val="bg1"/>
          </a:solidFill>
          <a:latin typeface="+mn-lt"/>
          <a:ea typeface="+mn-ea"/>
          <a:cs typeface="+mn-cs"/>
        </a:defRPr>
      </a:lvl3pPr>
      <a:lvl4pPr marL="800100" indent="-114300" algn="l" rtl="0" eaLnBrk="0" fontAlgn="base" hangingPunct="0">
        <a:lnSpc>
          <a:spcPct val="110000"/>
        </a:lnSpc>
        <a:spcBef>
          <a:spcPts val="400"/>
        </a:spcBef>
        <a:spcAft>
          <a:spcPct val="0"/>
        </a:spcAft>
        <a:buSzPct val="80000"/>
        <a:buFont typeface="Arial" charset="0"/>
        <a:buChar char="•"/>
        <a:defRPr sz="1200" kern="1200">
          <a:solidFill>
            <a:schemeClr val="bg1"/>
          </a:solidFill>
          <a:latin typeface="+mn-lt"/>
          <a:ea typeface="+mn-ea"/>
          <a:cs typeface="+mn-cs"/>
        </a:defRPr>
      </a:lvl4pPr>
      <a:lvl5pPr marL="1028700" indent="-174625" algn="l" rtl="0" eaLnBrk="0" fontAlgn="base" hangingPunct="0">
        <a:lnSpc>
          <a:spcPct val="110000"/>
        </a:lnSpc>
        <a:spcBef>
          <a:spcPts val="400"/>
        </a:spcBef>
        <a:spcAft>
          <a:spcPct val="0"/>
        </a:spcAft>
        <a:buFont typeface="Futura Bk"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www.unihub.ru/"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hyperlink" Target="http://www.hp.com/go/allianceone" TargetMode="External"/><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hyperlink" Target="http://www.hp.com/go/cloudmaps" TargetMode="External"/><Relationship Id="rId1" Type="http://schemas.openxmlformats.org/officeDocument/2006/relationships/slideLayout" Target="../slideLayouts/slideLayout9.xml"/><Relationship Id="rId6" Type="http://schemas.openxmlformats.org/officeDocument/2006/relationships/hyperlink" Target="http://www.hp.ru/gen8" TargetMode="External"/><Relationship Id="rId11" Type="http://schemas.openxmlformats.org/officeDocument/2006/relationships/image" Target="../media/image58.png"/><Relationship Id="rId5" Type="http://schemas.openxmlformats.org/officeDocument/2006/relationships/hyperlink" Target="http://www.unihub.ru/" TargetMode="External"/><Relationship Id="rId10" Type="http://schemas.openxmlformats.org/officeDocument/2006/relationships/image" Target="../media/image57.png"/><Relationship Id="rId4" Type="http://schemas.openxmlformats.org/officeDocument/2006/relationships/hyperlink" Target="http://www.unicluster.ru/" TargetMode="External"/><Relationship Id="rId9" Type="http://schemas.openxmlformats.org/officeDocument/2006/relationships/image" Target="../media/image56.png"/><Relationship Id="rId14" Type="http://schemas.openxmlformats.org/officeDocument/2006/relationships/hyperlink" Target="mailto:Alexander.shumilin@hp.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7.xml"/><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slideLayout" Target="../slideLayouts/slideLayout9.xml"/><Relationship Id="rId1" Type="http://schemas.openxmlformats.org/officeDocument/2006/relationships/vmlDrawing" Target="../drawings/vmlDrawing12.vml"/><Relationship Id="rId6" Type="http://schemas.openxmlformats.org/officeDocument/2006/relationships/image" Target="../media/image37.png"/><Relationship Id="rId11" Type="http://schemas.openxmlformats.org/officeDocument/2006/relationships/image" Target="../media/image34.emf"/><Relationship Id="rId5" Type="http://schemas.openxmlformats.org/officeDocument/2006/relationships/image" Target="../media/image36.jpeg"/><Relationship Id="rId10" Type="http://schemas.openxmlformats.org/officeDocument/2006/relationships/oleObject" Target="../embeddings/oleObject12.bin"/><Relationship Id="rId4" Type="http://schemas.openxmlformats.org/officeDocument/2006/relationships/image" Target="../media/image35.jpeg"/><Relationship Id="rId9" Type="http://schemas.openxmlformats.org/officeDocument/2006/relationships/image" Target="../media/image4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P_InstantOn_0201b.jpg"/>
          <p:cNvPicPr>
            <a:picLocks noChangeAspect="1"/>
          </p:cNvPicPr>
          <p:nvPr/>
        </p:nvPicPr>
        <p:blipFill>
          <a:blip r:embed="rId3" cstate="print"/>
          <a:stretch>
            <a:fillRect/>
          </a:stretch>
        </p:blipFill>
        <p:spPr>
          <a:xfrm>
            <a:off x="0" y="0"/>
            <a:ext cx="9144000" cy="6858000"/>
          </a:xfrm>
          <a:prstGeom prst="rect">
            <a:avLst/>
          </a:prstGeom>
        </p:spPr>
      </p:pic>
      <p:sp>
        <p:nvSpPr>
          <p:cNvPr id="15361" name="Subtitle 12"/>
          <p:cNvSpPr>
            <a:spLocks noGrp="1"/>
          </p:cNvSpPr>
          <p:nvPr>
            <p:ph type="subTitle" idx="1"/>
          </p:nvPr>
        </p:nvSpPr>
        <p:spPr>
          <a:xfrm>
            <a:off x="357188" y="4517409"/>
            <a:ext cx="3600450" cy="1483343"/>
          </a:xfrm>
        </p:spPr>
        <p:txBody>
          <a:bodyPr/>
          <a:lstStyle/>
          <a:p>
            <a:pPr fontAlgn="base">
              <a:spcBef>
                <a:spcPct val="0"/>
              </a:spcBef>
              <a:spcAft>
                <a:spcPct val="0"/>
              </a:spcAft>
            </a:pPr>
            <a:r>
              <a:rPr lang="ru-RU" sz="2800" dirty="0"/>
              <a:t>Александр </a:t>
            </a:r>
            <a:r>
              <a:rPr lang="ru-RU" sz="2800" dirty="0" smtClean="0"/>
              <a:t>Шумилин </a:t>
            </a:r>
            <a:endParaRPr lang="ru-RU" sz="2800" dirty="0"/>
          </a:p>
          <a:p>
            <a:pPr fontAlgn="base">
              <a:spcBef>
                <a:spcPct val="0"/>
              </a:spcBef>
              <a:spcAft>
                <a:spcPct val="0"/>
              </a:spcAft>
            </a:pPr>
            <a:r>
              <a:rPr lang="ru-RU" sz="1800" dirty="0"/>
              <a:t>Менеджер </a:t>
            </a:r>
            <a:r>
              <a:rPr lang="ru-RU" sz="1800" dirty="0" smtClean="0"/>
              <a:t>продуктов</a:t>
            </a:r>
            <a:endParaRPr lang="en-US" sz="1800" dirty="0" smtClean="0"/>
          </a:p>
          <a:p>
            <a:pPr fontAlgn="base">
              <a:spcBef>
                <a:spcPct val="0"/>
              </a:spcBef>
              <a:spcAft>
                <a:spcPct val="0"/>
              </a:spcAft>
            </a:pPr>
            <a:r>
              <a:rPr lang="ru-RU" sz="1800" dirty="0" smtClean="0"/>
              <a:t>HP </a:t>
            </a:r>
            <a:r>
              <a:rPr lang="en-US" sz="1800" dirty="0" smtClean="0"/>
              <a:t>ISS</a:t>
            </a:r>
            <a:endParaRPr lang="ru-RU" sz="1800" dirty="0"/>
          </a:p>
        </p:txBody>
      </p:sp>
      <p:sp>
        <p:nvSpPr>
          <p:cNvPr id="12" name="Title 11"/>
          <p:cNvSpPr>
            <a:spLocks noGrp="1"/>
          </p:cNvSpPr>
          <p:nvPr>
            <p:ph type="title"/>
          </p:nvPr>
        </p:nvSpPr>
        <p:spPr>
          <a:xfrm>
            <a:off x="357187" y="431519"/>
            <a:ext cx="8124800" cy="1831975"/>
          </a:xfrm>
        </p:spPr>
        <p:txBody>
          <a:bodyPr anchor="t"/>
          <a:lstStyle/>
          <a:p>
            <a:pPr algn="l" fontAlgn="auto">
              <a:spcAft>
                <a:spcPts val="0"/>
              </a:spcAft>
              <a:defRPr/>
            </a:pPr>
            <a:r>
              <a:rPr lang="ru-RU" sz="3600" dirty="0"/>
              <a:t>Серверы HP как основа </a:t>
            </a:r>
            <a:r>
              <a:rPr lang="ru-RU" sz="3600" dirty="0" smtClean="0"/>
              <a:t/>
            </a:r>
            <a:br>
              <a:rPr lang="ru-RU" sz="3600" dirty="0" smtClean="0"/>
            </a:br>
            <a:r>
              <a:rPr lang="en-US" sz="3600" dirty="0" smtClean="0"/>
              <a:t>open source</a:t>
            </a:r>
            <a:r>
              <a:rPr lang="ru-RU" sz="3600" dirty="0" smtClean="0"/>
              <a:t> </a:t>
            </a:r>
            <a:r>
              <a:rPr lang="ru-RU" sz="3600" dirty="0"/>
              <a:t>решений</a:t>
            </a:r>
            <a:r>
              <a:rPr sz="3600" dirty="0" smtClean="0"/>
              <a:t/>
            </a:r>
            <a:br>
              <a:rPr sz="3600" dirty="0" smtClean="0"/>
            </a:br>
            <a:r>
              <a:rPr lang="en-US" sz="3600" dirty="0" smtClean="0"/>
              <a:t/>
            </a:r>
            <a:br>
              <a:rPr lang="en-US" sz="3600" dirty="0" smtClean="0"/>
            </a:br>
            <a:endParaRPr sz="2000" dirty="0"/>
          </a:p>
        </p:txBody>
      </p:sp>
      <p:pic>
        <p:nvPicPr>
          <p:cNvPr id="5" name="Picture 4" descr="hp-logo-reversed.png"/>
          <p:cNvPicPr>
            <a:picLocks noChangeAspect="1"/>
          </p:cNvPicPr>
          <p:nvPr/>
        </p:nvPicPr>
        <p:blipFill>
          <a:blip r:embed="rId4" cstate="screen"/>
          <a:stretch>
            <a:fillRect/>
          </a:stretch>
        </p:blipFill>
        <p:spPr>
          <a:xfrm>
            <a:off x="8481987" y="6239893"/>
            <a:ext cx="417738" cy="417739"/>
          </a:xfrm>
          <a:prstGeom prst="rect">
            <a:avLst/>
          </a:prstGeom>
        </p:spPr>
      </p:pic>
    </p:spTree>
    <p:extLst>
      <p:ext uri="{BB962C8B-B14F-4D97-AF65-F5344CB8AC3E}">
        <p14:creationId xmlns:p14="http://schemas.microsoft.com/office/powerpoint/2010/main" val="280747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smtClean="0">
                <a:solidFill>
                  <a:srgbClr val="FFFFFF"/>
                </a:solidFill>
              </a:rPr>
              <a:t>HiTechCenter</a:t>
            </a:r>
            <a:r>
              <a:rPr lang="en-US" cap="none" dirty="0" smtClean="0">
                <a:solidFill>
                  <a:srgbClr val="FFFFFF"/>
                </a:solidFill>
              </a:rPr>
              <a:t> </a:t>
            </a:r>
            <a:r>
              <a:rPr lang="en-US" cap="none" dirty="0">
                <a:solidFill>
                  <a:srgbClr val="FFFFFF"/>
                </a:solidFill>
              </a:rPr>
              <a:t/>
            </a:r>
            <a:br>
              <a:rPr lang="en-US" cap="none" dirty="0">
                <a:solidFill>
                  <a:srgbClr val="FFFFFF"/>
                </a:solidFill>
              </a:rPr>
            </a:br>
            <a:endParaRPr lang="en-US" cap="none" dirty="0">
              <a:solidFill>
                <a:srgbClr val="FFFFFF"/>
              </a:solidFill>
            </a:endParaRPr>
          </a:p>
        </p:txBody>
      </p:sp>
      <p:pic>
        <p:nvPicPr>
          <p:cNvPr id="22" name="Picture 8" descr="demo_area_640x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300" y="1290377"/>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VDR_640x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300" y="386696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0"/>
          <p:cNvSpPr>
            <a:spLocks/>
          </p:cNvSpPr>
          <p:nvPr/>
        </p:nvSpPr>
        <p:spPr bwMode="black">
          <a:xfrm>
            <a:off x="238125" y="1489075"/>
            <a:ext cx="5253038"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50000"/>
              </a:spcBef>
              <a:buFontTx/>
              <a:buChar char="•"/>
            </a:pPr>
            <a:r>
              <a:rPr lang="ru-RU" dirty="0">
                <a:solidFill>
                  <a:schemeClr val="bg1"/>
                </a:solidFill>
                <a:latin typeface="Arial Unicode MS" pitchFamily="34" charset="-128"/>
              </a:rPr>
              <a:t>Открыт в 2005 году в рамках инициативы «HP Russia </a:t>
            </a:r>
            <a:r>
              <a:rPr lang="ru-RU" dirty="0" err="1">
                <a:solidFill>
                  <a:schemeClr val="bg1"/>
                </a:solidFill>
                <a:latin typeface="Arial Unicode MS" pitchFamily="34" charset="-128"/>
              </a:rPr>
              <a:t>growth</a:t>
            </a:r>
            <a:r>
              <a:rPr lang="ru-RU" dirty="0">
                <a:solidFill>
                  <a:schemeClr val="bg1"/>
                </a:solidFill>
                <a:latin typeface="Arial Unicode MS" pitchFamily="34" charset="-128"/>
              </a:rPr>
              <a:t>»;</a:t>
            </a:r>
          </a:p>
          <a:p>
            <a:pPr marL="342900" indent="-342900">
              <a:spcBef>
                <a:spcPct val="50000"/>
              </a:spcBef>
              <a:buFontTx/>
              <a:buChar char="•"/>
            </a:pPr>
            <a:r>
              <a:rPr lang="ru-RU" dirty="0">
                <a:solidFill>
                  <a:schemeClr val="bg1"/>
                </a:solidFill>
                <a:latin typeface="Arial Unicode MS" pitchFamily="34" charset="-128"/>
              </a:rPr>
              <a:t>Основан и управляется локальной командой специалистов и менеджеров;</a:t>
            </a:r>
          </a:p>
          <a:p>
            <a:pPr marL="342900" indent="-342900">
              <a:spcBef>
                <a:spcPct val="50000"/>
              </a:spcBef>
              <a:buFontTx/>
              <a:buChar char="•"/>
            </a:pPr>
            <a:r>
              <a:rPr lang="ru-RU" dirty="0">
                <a:solidFill>
                  <a:schemeClr val="bg1"/>
                </a:solidFill>
                <a:latin typeface="Arial Unicode MS" pitchFamily="34" charset="-128"/>
              </a:rPr>
              <a:t>В настоящее время специализируется, главным образом, на инфраструктурных решениях HP;</a:t>
            </a:r>
          </a:p>
          <a:p>
            <a:pPr marL="342900" indent="-342900">
              <a:spcBef>
                <a:spcPct val="50000"/>
              </a:spcBef>
              <a:buFontTx/>
              <a:buChar char="•"/>
            </a:pPr>
            <a:r>
              <a:rPr lang="ru-RU" dirty="0">
                <a:solidFill>
                  <a:schemeClr val="bg1"/>
                </a:solidFill>
                <a:latin typeface="Arial Unicode MS" pitchFamily="34" charset="-128"/>
              </a:rPr>
              <a:t>4 сотрудника, 200 </a:t>
            </a:r>
            <a:r>
              <a:rPr lang="ru-RU" dirty="0" err="1">
                <a:solidFill>
                  <a:schemeClr val="bg1"/>
                </a:solidFill>
                <a:latin typeface="Arial Unicode MS" pitchFamily="34" charset="-128"/>
              </a:rPr>
              <a:t>кв.м</a:t>
            </a:r>
            <a:r>
              <a:rPr lang="ru-RU" dirty="0">
                <a:solidFill>
                  <a:schemeClr val="bg1"/>
                </a:solidFill>
                <a:latin typeface="Arial Unicode MS" pitchFamily="34" charset="-128"/>
              </a:rPr>
              <a:t> </a:t>
            </a:r>
            <a:r>
              <a:rPr lang="ru-RU" dirty="0" err="1">
                <a:solidFill>
                  <a:schemeClr val="bg1"/>
                </a:solidFill>
                <a:latin typeface="Arial Unicode MS" pitchFamily="34" charset="-128"/>
              </a:rPr>
              <a:t>демо</a:t>
            </a:r>
            <a:r>
              <a:rPr lang="ru-RU" dirty="0">
                <a:solidFill>
                  <a:schemeClr val="bg1"/>
                </a:solidFill>
                <a:latin typeface="Arial Unicode MS" pitchFamily="34" charset="-128"/>
              </a:rPr>
              <a:t>- презентационных комнат, 90 </a:t>
            </a:r>
            <a:r>
              <a:rPr lang="ru-RU" dirty="0" err="1">
                <a:solidFill>
                  <a:schemeClr val="bg1"/>
                </a:solidFill>
                <a:latin typeface="Arial Unicode MS" pitchFamily="34" charset="-128"/>
              </a:rPr>
              <a:t>кв.м</a:t>
            </a:r>
            <a:r>
              <a:rPr lang="ru-RU" dirty="0">
                <a:solidFill>
                  <a:schemeClr val="bg1"/>
                </a:solidFill>
                <a:latin typeface="Arial Unicode MS" pitchFamily="34" charset="-128"/>
              </a:rPr>
              <a:t> </a:t>
            </a:r>
            <a:r>
              <a:rPr lang="ru-RU" dirty="0" err="1">
                <a:solidFill>
                  <a:schemeClr val="bg1"/>
                </a:solidFill>
                <a:latin typeface="Arial Unicode MS" pitchFamily="34" charset="-128"/>
              </a:rPr>
              <a:t>DataCenter</a:t>
            </a:r>
            <a:r>
              <a:rPr lang="ru-RU" dirty="0">
                <a:solidFill>
                  <a:schemeClr val="bg1"/>
                </a:solidFill>
                <a:latin typeface="Arial Unicode MS" pitchFamily="34" charset="-128"/>
              </a:rPr>
              <a:t>;</a:t>
            </a:r>
            <a:endParaRPr lang="ru-RU" dirty="0">
              <a:solidFill>
                <a:schemeClr val="bg1"/>
              </a:solidFill>
              <a:latin typeface="Arial" pitchFamily="34" charset="0"/>
            </a:endParaRPr>
          </a:p>
          <a:p>
            <a:pPr marL="342900" indent="-342900">
              <a:spcBef>
                <a:spcPct val="50000"/>
              </a:spcBef>
              <a:buFontTx/>
              <a:buChar char="•"/>
            </a:pPr>
            <a:r>
              <a:rPr lang="ru-RU" dirty="0">
                <a:solidFill>
                  <a:schemeClr val="bg1"/>
                </a:solidFill>
                <a:latin typeface="Arial" pitchFamily="34" charset="0"/>
              </a:rPr>
              <a:t>Существенное переоснащение </a:t>
            </a:r>
            <a:r>
              <a:rPr lang="en-US" dirty="0">
                <a:solidFill>
                  <a:schemeClr val="bg1"/>
                </a:solidFill>
                <a:latin typeface="Arial" pitchFamily="34" charset="0"/>
              </a:rPr>
              <a:t>HTC</a:t>
            </a:r>
            <a:r>
              <a:rPr lang="ru-RU" dirty="0">
                <a:solidFill>
                  <a:schemeClr val="bg1"/>
                </a:solidFill>
                <a:latin typeface="Arial" pitchFamily="34" charset="0"/>
              </a:rPr>
              <a:t> (с помощью компании </a:t>
            </a:r>
            <a:r>
              <a:rPr lang="en-US" dirty="0">
                <a:solidFill>
                  <a:schemeClr val="bg1"/>
                </a:solidFill>
                <a:latin typeface="Arial" pitchFamily="34" charset="0"/>
              </a:rPr>
              <a:t>Intel</a:t>
            </a:r>
            <a:r>
              <a:rPr lang="ru-RU" dirty="0">
                <a:solidFill>
                  <a:schemeClr val="bg1"/>
                </a:solidFill>
                <a:latin typeface="Arial" pitchFamily="34" charset="0"/>
              </a:rPr>
              <a:t>) в конце 2010г</a:t>
            </a:r>
            <a:r>
              <a:rPr lang="ru-RU" dirty="0">
                <a:solidFill>
                  <a:schemeClr val="bg1"/>
                </a:solidFill>
                <a:latin typeface="Arial Unicode MS" pitchFamily="34" charset="-128"/>
              </a:rPr>
              <a:t>;</a:t>
            </a:r>
            <a:endParaRPr lang="ru-RU" dirty="0">
              <a:solidFill>
                <a:schemeClr val="bg1"/>
              </a:solidFill>
              <a:latin typeface="Arial" pitchFamily="34" charset="0"/>
            </a:endParaRPr>
          </a:p>
        </p:txBody>
      </p:sp>
    </p:spTree>
    <p:extLst>
      <p:ext uri="{BB962C8B-B14F-4D97-AF65-F5344CB8AC3E}">
        <p14:creationId xmlns:p14="http://schemas.microsoft.com/office/powerpoint/2010/main" val="2057909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cap="none" dirty="0" smtClean="0">
                <a:solidFill>
                  <a:srgbClr val="FFFFFF"/>
                </a:solidFill>
              </a:rPr>
              <a:t>Типовые </a:t>
            </a:r>
            <a:r>
              <a:rPr lang="ru-RU" cap="none" dirty="0">
                <a:solidFill>
                  <a:srgbClr val="FFFFFF"/>
                </a:solidFill>
              </a:rPr>
              <a:t>варианты тестирования</a:t>
            </a:r>
            <a:r>
              <a:rPr lang="en-US" cap="none" dirty="0">
                <a:solidFill>
                  <a:srgbClr val="FFFFFF"/>
                </a:solidFill>
              </a:rPr>
              <a:t/>
            </a:r>
            <a:br>
              <a:rPr lang="en-US" cap="none" dirty="0">
                <a:solidFill>
                  <a:srgbClr val="FFFFFF"/>
                </a:solidFill>
              </a:rPr>
            </a:br>
            <a:endParaRPr lang="en-US" cap="none" dirty="0">
              <a:solidFill>
                <a:srgbClr val="FFFFFF"/>
              </a:solidFill>
            </a:endParaRPr>
          </a:p>
        </p:txBody>
      </p:sp>
      <p:sp>
        <p:nvSpPr>
          <p:cNvPr id="6" name="Rectangle 4"/>
          <p:cNvSpPr>
            <a:spLocks noGrp="1"/>
          </p:cNvSpPr>
          <p:nvPr>
            <p:ph type="body" idx="4294967295"/>
          </p:nvPr>
        </p:nvSpPr>
        <p:spPr bwMode="black">
          <a:xfrm>
            <a:off x="4350129" y="1643063"/>
            <a:ext cx="4616450" cy="4716462"/>
          </a:xfrm>
          <a:prstGeom prst="rect">
            <a:avLst/>
          </a:prstGeom>
          <a:noFill/>
        </p:spPr>
        <p:txBody>
          <a:bodyPr/>
          <a:lstStyle/>
          <a:p>
            <a:pPr eaLnBrk="1" hangingPunct="1">
              <a:lnSpc>
                <a:spcPct val="100000"/>
              </a:lnSpc>
            </a:pPr>
            <a:r>
              <a:rPr lang="ru-RU" dirty="0" smtClean="0">
                <a:solidFill>
                  <a:schemeClr val="bg1"/>
                </a:solidFill>
              </a:rPr>
              <a:t>проверка работоспособности приложения / конфигурации, требований к ресурсам, производительности;</a:t>
            </a:r>
            <a:endParaRPr lang="en-US" dirty="0" smtClean="0">
              <a:solidFill>
                <a:schemeClr val="bg1"/>
              </a:solidFill>
            </a:endParaRPr>
          </a:p>
          <a:p>
            <a:pPr eaLnBrk="1" hangingPunct="1">
              <a:lnSpc>
                <a:spcPct val="100000"/>
              </a:lnSpc>
            </a:pPr>
            <a:r>
              <a:rPr lang="ru-RU" dirty="0" smtClean="0">
                <a:solidFill>
                  <a:schemeClr val="bg1"/>
                </a:solidFill>
              </a:rPr>
              <a:t>проверка эффективности инновационных технологий, решений, продуктов;</a:t>
            </a:r>
          </a:p>
          <a:p>
            <a:pPr eaLnBrk="1" hangingPunct="1">
              <a:lnSpc>
                <a:spcPct val="100000"/>
              </a:lnSpc>
            </a:pPr>
            <a:r>
              <a:rPr lang="ru-RU" dirty="0" smtClean="0">
                <a:solidFill>
                  <a:schemeClr val="bg1"/>
                </a:solidFill>
              </a:rPr>
              <a:t>подготовка тестов для полнофункционального нагрузочного тестирования в Европейском центре </a:t>
            </a:r>
            <a:r>
              <a:rPr lang="en-US" dirty="0" smtClean="0">
                <a:solidFill>
                  <a:schemeClr val="bg1"/>
                </a:solidFill>
              </a:rPr>
              <a:t>HP</a:t>
            </a:r>
            <a:r>
              <a:rPr lang="ru-RU" dirty="0" smtClean="0">
                <a:solidFill>
                  <a:schemeClr val="bg1"/>
                </a:solidFill>
              </a:rPr>
              <a:t>;</a:t>
            </a:r>
          </a:p>
          <a:p>
            <a:pPr eaLnBrk="1" hangingPunct="1">
              <a:lnSpc>
                <a:spcPct val="100000"/>
              </a:lnSpc>
            </a:pPr>
            <a:r>
              <a:rPr lang="ru-RU" dirty="0" smtClean="0">
                <a:solidFill>
                  <a:schemeClr val="bg1"/>
                </a:solidFill>
              </a:rPr>
              <a:t>проведение удаленного </a:t>
            </a:r>
            <a:r>
              <a:rPr lang="ru-RU" dirty="0" smtClean="0">
                <a:solidFill>
                  <a:schemeClr val="bg1"/>
                </a:solidFill>
              </a:rPr>
              <a:t>тестирование на стендах Европейского Центра;</a:t>
            </a:r>
            <a:endParaRPr lang="en-US" dirty="0" smtClean="0">
              <a:solidFill>
                <a:schemeClr val="bg1"/>
              </a:solidFill>
            </a:endParaRPr>
          </a:p>
        </p:txBody>
      </p:sp>
      <p:grpSp>
        <p:nvGrpSpPr>
          <p:cNvPr id="7" name="Group 9"/>
          <p:cNvGrpSpPr>
            <a:grpSpLocks/>
          </p:cNvGrpSpPr>
          <p:nvPr/>
        </p:nvGrpSpPr>
        <p:grpSpPr bwMode="auto">
          <a:xfrm>
            <a:off x="450376" y="1507977"/>
            <a:ext cx="3464399" cy="4857332"/>
            <a:chOff x="173" y="873"/>
            <a:chExt cx="2293" cy="3295"/>
          </a:xfrm>
        </p:grpSpPr>
        <p:sp>
          <p:nvSpPr>
            <p:cNvPr id="8" name="Rectangle 8"/>
            <p:cNvSpPr>
              <a:spLocks noChangeArrowheads="1"/>
            </p:cNvSpPr>
            <p:nvPr/>
          </p:nvSpPr>
          <p:spPr bwMode="auto">
            <a:xfrm>
              <a:off x="960" y="953"/>
              <a:ext cx="761" cy="318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defRPr/>
              </a:pPr>
              <a:endParaRPr lang="en-US">
                <a:ea typeface="+mn-ea"/>
                <a:cs typeface="+mn-cs"/>
              </a:endParaRPr>
            </a:p>
          </p:txBody>
        </p:sp>
        <p:pic>
          <p:nvPicPr>
            <p:cNvPr id="9" name="Picture 7" descr="ph_0377_hal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469"/>
            <a:stretch>
              <a:fillRect/>
            </a:stretch>
          </p:blipFill>
          <p:spPr bwMode="auto">
            <a:xfrm>
              <a:off x="173" y="873"/>
              <a:ext cx="2293"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92305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599" y="502513"/>
            <a:ext cx="8375650" cy="439737"/>
          </a:xfrm>
        </p:spPr>
        <p:txBody>
          <a:bodyPr/>
          <a:lstStyle/>
          <a:p>
            <a:r>
              <a:rPr lang="ru-RU" dirty="0" smtClean="0"/>
              <a:t>Университетский кластер</a:t>
            </a:r>
            <a:endParaRPr lang="en-US" dirty="0"/>
          </a:p>
        </p:txBody>
      </p:sp>
    </p:spTree>
    <p:extLst>
      <p:ext uri="{BB962C8B-B14F-4D97-AF65-F5344CB8AC3E}">
        <p14:creationId xmlns:p14="http://schemas.microsoft.com/office/powerpoint/2010/main" val="422320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38138" y="243265"/>
            <a:ext cx="8805862" cy="643840"/>
          </a:xfrm>
        </p:spPr>
        <p:txBody>
          <a:bodyPr vert="horz" lIns="91440" tIns="45720" rIns="91440" bIns="45720" rtlCol="0" anchor="t" anchorCtr="0">
            <a:noAutofit/>
          </a:bodyPr>
          <a:lstStyle/>
          <a:p>
            <a:pPr eaLnBrk="1" fontAlgn="auto" hangingPunct="1">
              <a:lnSpc>
                <a:spcPts val="3300"/>
              </a:lnSpc>
              <a:spcAft>
                <a:spcPts val="0"/>
              </a:spcAft>
            </a:pPr>
            <a:r>
              <a:rPr lang="ru-RU" sz="3300" cap="none" dirty="0" smtClean="0">
                <a:solidFill>
                  <a:srgbClr val="FFFFFF"/>
                </a:solidFill>
                <a:latin typeface="Futura Bk" pitchFamily="34" charset="0"/>
              </a:rPr>
              <a:t>Университетский кластер</a:t>
            </a:r>
            <a:endParaRPr lang="en-US" sz="3300" cap="none" dirty="0">
              <a:solidFill>
                <a:srgbClr val="FFFFFF"/>
              </a:solidFill>
              <a:latin typeface="Futura Bk" pitchFamily="34" charset="0"/>
            </a:endParaRPr>
          </a:p>
        </p:txBody>
      </p:sp>
      <p:sp>
        <p:nvSpPr>
          <p:cNvPr id="3" name="Content Placeholder 2"/>
          <p:cNvSpPr>
            <a:spLocks noGrp="1"/>
          </p:cNvSpPr>
          <p:nvPr>
            <p:ph idx="1"/>
          </p:nvPr>
        </p:nvSpPr>
        <p:spPr>
          <a:xfrm>
            <a:off x="365125" y="1062038"/>
            <a:ext cx="8348663" cy="5486400"/>
          </a:xfrm>
        </p:spPr>
        <p:txBody>
          <a:bodyPr/>
          <a:lstStyle/>
          <a:p>
            <a:pPr marL="0" indent="0" eaLnBrk="1" hangingPunct="1">
              <a:buFont typeface="Futura Bk" pitchFamily="34" charset="0"/>
              <a:buNone/>
              <a:defRPr/>
            </a:pPr>
            <a:r>
              <a:rPr lang="ru-RU" dirty="0"/>
              <a:t>О</a:t>
            </a:r>
            <a:r>
              <a:rPr lang="ru-RU" dirty="0" smtClean="0">
                <a:solidFill>
                  <a:schemeClr val="bg1"/>
                </a:solidFill>
              </a:rPr>
              <a:t>снована </a:t>
            </a:r>
            <a:r>
              <a:rPr lang="ru-RU" dirty="0" smtClean="0">
                <a:solidFill>
                  <a:schemeClr val="bg1"/>
                </a:solidFill>
              </a:rPr>
              <a:t>в 2008 году</a:t>
            </a:r>
          </a:p>
          <a:p>
            <a:pPr marL="979488" indent="-457200" eaLnBrk="1" hangingPunct="1">
              <a:spcBef>
                <a:spcPts val="0"/>
              </a:spcBef>
              <a:buFont typeface="Arial" pitchFamily="34" charset="0"/>
              <a:buChar char="•"/>
              <a:defRPr/>
            </a:pPr>
            <a:r>
              <a:rPr lang="ru-RU" dirty="0" smtClean="0">
                <a:solidFill>
                  <a:schemeClr val="bg1"/>
                </a:solidFill>
              </a:rPr>
              <a:t>Институт Системного Программирования </a:t>
            </a:r>
            <a:r>
              <a:rPr lang="ru-RU" dirty="0" smtClean="0">
                <a:solidFill>
                  <a:schemeClr val="bg1"/>
                </a:solidFill>
              </a:rPr>
              <a:t>РАН</a:t>
            </a:r>
            <a:endParaRPr lang="ru-RU" dirty="0" smtClean="0">
              <a:solidFill>
                <a:schemeClr val="bg1"/>
              </a:solidFill>
            </a:endParaRPr>
          </a:p>
          <a:p>
            <a:pPr marL="979488" indent="-457200" eaLnBrk="1" hangingPunct="1">
              <a:spcBef>
                <a:spcPts val="0"/>
              </a:spcBef>
              <a:buFont typeface="Arial" pitchFamily="34" charset="0"/>
              <a:buChar char="•"/>
              <a:defRPr/>
            </a:pPr>
            <a:r>
              <a:rPr lang="ru-RU" dirty="0" smtClean="0">
                <a:solidFill>
                  <a:schemeClr val="bg1"/>
                </a:solidFill>
              </a:rPr>
              <a:t>Межведомственный Суперкомпьютерный Центр РАН</a:t>
            </a:r>
            <a:r>
              <a:rPr lang="ru-RU" dirty="0" smtClean="0">
                <a:solidFill>
                  <a:schemeClr val="bg1"/>
                </a:solidFill>
              </a:rPr>
              <a:t>)</a:t>
            </a:r>
            <a:endParaRPr lang="ru-RU" dirty="0" smtClean="0">
              <a:solidFill>
                <a:schemeClr val="bg1"/>
              </a:solidFill>
            </a:endParaRPr>
          </a:p>
          <a:p>
            <a:pPr marL="979488" indent="-457200" eaLnBrk="1" hangingPunct="1">
              <a:spcBef>
                <a:spcPts val="0"/>
              </a:spcBef>
              <a:buFont typeface="Arial" pitchFamily="34" charset="0"/>
              <a:buChar char="•"/>
              <a:defRPr/>
            </a:pPr>
            <a:r>
              <a:rPr lang="ru-RU" dirty="0" smtClean="0">
                <a:solidFill>
                  <a:schemeClr val="bg1"/>
                </a:solidFill>
              </a:rPr>
              <a:t>Н</a:t>
            </a:r>
            <a:r>
              <a:rPr lang="en-US" dirty="0" err="1" smtClean="0">
                <a:solidFill>
                  <a:schemeClr val="bg1"/>
                </a:solidFill>
              </a:rPr>
              <a:t>ewlett</a:t>
            </a:r>
            <a:r>
              <a:rPr lang="en-US" dirty="0" smtClean="0">
                <a:solidFill>
                  <a:schemeClr val="bg1"/>
                </a:solidFill>
              </a:rPr>
              <a:t>-Packard</a:t>
            </a:r>
            <a:endParaRPr lang="ru-RU" dirty="0" smtClean="0">
              <a:solidFill>
                <a:schemeClr val="bg1"/>
              </a:solidFill>
            </a:endParaRPr>
          </a:p>
          <a:p>
            <a:pPr marL="979488" indent="-457200" eaLnBrk="1" hangingPunct="1">
              <a:spcBef>
                <a:spcPts val="0"/>
              </a:spcBef>
              <a:buFont typeface="Arial" pitchFamily="34" charset="0"/>
              <a:buChar char="•"/>
              <a:defRPr/>
            </a:pPr>
            <a:r>
              <a:rPr lang="ru-RU" dirty="0" smtClean="0">
                <a:solidFill>
                  <a:schemeClr val="bg1"/>
                </a:solidFill>
              </a:rPr>
              <a:t>«</a:t>
            </a:r>
            <a:r>
              <a:rPr lang="ru-RU" dirty="0" err="1" smtClean="0">
                <a:solidFill>
                  <a:schemeClr val="bg1"/>
                </a:solidFill>
              </a:rPr>
              <a:t>Синтерра</a:t>
            </a:r>
            <a:r>
              <a:rPr lang="ru-RU" dirty="0" smtClean="0">
                <a:solidFill>
                  <a:schemeClr val="bg1"/>
                </a:solidFill>
              </a:rPr>
              <a:t>» (МЕГАФОН)</a:t>
            </a:r>
          </a:p>
          <a:p>
            <a:pPr marL="0" indent="0" eaLnBrk="1" hangingPunct="1">
              <a:buClr>
                <a:schemeClr val="bg1"/>
              </a:buClr>
              <a:buFont typeface="Futura Bk" pitchFamily="34" charset="0"/>
              <a:buNone/>
              <a:defRPr/>
            </a:pPr>
            <a:r>
              <a:rPr lang="ru-RU" dirty="0" smtClean="0">
                <a:solidFill>
                  <a:schemeClr val="bg1"/>
                </a:solidFill>
              </a:rPr>
              <a:t>Цель</a:t>
            </a:r>
          </a:p>
          <a:p>
            <a:pPr marL="0" indent="0" eaLnBrk="1" hangingPunct="1">
              <a:buFont typeface="Futura Bk" pitchFamily="34" charset="0"/>
              <a:buNone/>
              <a:defRPr/>
            </a:pPr>
            <a:r>
              <a:rPr lang="ru-RU" dirty="0" smtClean="0">
                <a:solidFill>
                  <a:schemeClr val="bg1"/>
                </a:solidFill>
              </a:rPr>
              <a:t>	</a:t>
            </a:r>
            <a:r>
              <a:rPr lang="ru-RU" i="1" dirty="0" smtClean="0">
                <a:solidFill>
                  <a:srgbClr val="FFC000"/>
                </a:solidFill>
              </a:rPr>
              <a:t>Повышение уровня использования технологий параллельных и распределенных вычислений в образовательной и научно-исследовательской деятельности, а также на их ускоренное внедрение в промышленность России . </a:t>
            </a:r>
          </a:p>
          <a:p>
            <a:pPr marL="0" indent="0" eaLnBrk="1" hangingPunct="1">
              <a:buFont typeface="Futura Bk" pitchFamily="34" charset="0"/>
              <a:buNone/>
              <a:defRPr/>
            </a:pPr>
            <a:r>
              <a:rPr lang="ru-RU" i="1" dirty="0" smtClean="0">
                <a:solidFill>
                  <a:schemeClr val="bg1"/>
                </a:solidFill>
              </a:rPr>
              <a:t>	Для этого будет создана единая инфраструктура ("экосистема") исследований, разработок и образования в области параллельных и распределенных вычислений, а </a:t>
            </a:r>
            <a:r>
              <a:rPr lang="ru-RU" i="1" dirty="0" smtClean="0">
                <a:solidFill>
                  <a:schemeClr val="bg1"/>
                </a:solidFill>
              </a:rPr>
              <a:t>также </a:t>
            </a:r>
            <a:r>
              <a:rPr lang="ru-RU" i="1" dirty="0" smtClean="0">
                <a:solidFill>
                  <a:schemeClr val="bg1"/>
                </a:solidFill>
              </a:rPr>
              <a:t>будет поддержано создание сообщества пользователей и разработчиков соответствующих технологий.</a:t>
            </a:r>
            <a:endParaRPr lang="en-US" i="1" dirty="0" smtClean="0">
              <a:solidFill>
                <a:schemeClr val="bg1"/>
              </a:solidFill>
            </a:endParaRPr>
          </a:p>
        </p:txBody>
      </p:sp>
      <p:pic>
        <p:nvPicPr>
          <p:cNvPr id="4" name="Picture 3" descr="Univercity claster"/>
          <p:cNvPicPr/>
          <p:nvPr/>
        </p:nvPicPr>
        <p:blipFill>
          <a:blip r:embed="rId2">
            <a:extLst>
              <a:ext uri="{28A0092B-C50C-407E-A947-70E740481C1C}">
                <a14:useLocalDpi xmlns:a14="http://schemas.microsoft.com/office/drawing/2010/main" val="0"/>
              </a:ext>
            </a:extLst>
          </a:blip>
          <a:srcRect/>
          <a:stretch>
            <a:fillRect/>
          </a:stretch>
        </p:blipFill>
        <p:spPr bwMode="auto">
          <a:xfrm>
            <a:off x="7220002" y="190381"/>
            <a:ext cx="1718945" cy="1673225"/>
          </a:xfrm>
          <a:prstGeom prst="rect">
            <a:avLst/>
          </a:prstGeom>
          <a:noFill/>
          <a:ln>
            <a:noFill/>
          </a:ln>
        </p:spPr>
      </p:pic>
    </p:spTree>
    <p:extLst>
      <p:ext uri="{BB962C8B-B14F-4D97-AF65-F5344CB8AC3E}">
        <p14:creationId xmlns:p14="http://schemas.microsoft.com/office/powerpoint/2010/main" val="6117380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4490" y="297856"/>
            <a:ext cx="8805862" cy="684783"/>
          </a:xfrm>
        </p:spPr>
        <p:txBody>
          <a:bodyPr vert="horz" lIns="91440" tIns="45720" rIns="91440" bIns="45720" rtlCol="0" anchor="t" anchorCtr="0">
            <a:noAutofit/>
          </a:bodyPr>
          <a:lstStyle/>
          <a:p>
            <a:pPr eaLnBrk="1" fontAlgn="auto" hangingPunct="1">
              <a:lnSpc>
                <a:spcPts val="3300"/>
              </a:lnSpc>
              <a:spcAft>
                <a:spcPts val="0"/>
              </a:spcAft>
            </a:pPr>
            <a:r>
              <a:rPr lang="ru-RU" sz="3300" cap="none" dirty="0" smtClean="0">
                <a:solidFill>
                  <a:srgbClr val="FFFFFF"/>
                </a:solidFill>
                <a:latin typeface="Futura Bk" pitchFamily="34" charset="0"/>
              </a:rPr>
              <a:t>Партнеры</a:t>
            </a:r>
            <a:endParaRPr lang="ru-RU" sz="3300" cap="none" dirty="0">
              <a:solidFill>
                <a:srgbClr val="FFFFFF"/>
              </a:solidFill>
              <a:latin typeface="Futura Bk" pitchFamily="34" charset="0"/>
            </a:endParaRPr>
          </a:p>
        </p:txBody>
      </p:sp>
      <p:sp>
        <p:nvSpPr>
          <p:cNvPr id="3" name="Content Placeholder 2"/>
          <p:cNvSpPr>
            <a:spLocks noGrp="1"/>
          </p:cNvSpPr>
          <p:nvPr>
            <p:ph idx="1"/>
          </p:nvPr>
        </p:nvSpPr>
        <p:spPr>
          <a:xfrm>
            <a:off x="365125" y="1355989"/>
            <a:ext cx="8348663" cy="4362423"/>
          </a:xfrm>
        </p:spPr>
        <p:txBody>
          <a:bodyPr/>
          <a:lstStyle/>
          <a:p>
            <a:pPr marL="0" indent="0" eaLnBrk="1" hangingPunct="1">
              <a:buClr>
                <a:schemeClr val="bg1"/>
              </a:buClr>
              <a:buFont typeface="Futura Bk" pitchFamily="34" charset="0"/>
              <a:buNone/>
              <a:defRPr/>
            </a:pPr>
            <a:endParaRPr lang="en-US" sz="200" u="sng" dirty="0" smtClean="0">
              <a:solidFill>
                <a:schemeClr val="bg1"/>
              </a:solidFill>
            </a:endParaRPr>
          </a:p>
          <a:p>
            <a:pPr marL="833438" indent="-342900" eaLnBrk="1" hangingPunct="1">
              <a:buFont typeface="Arial" pitchFamily="34" charset="0"/>
              <a:buChar char="•"/>
              <a:defRPr/>
            </a:pPr>
            <a:r>
              <a:rPr lang="ru-RU" sz="2400" dirty="0" err="1" smtClean="0">
                <a:solidFill>
                  <a:schemeClr val="bg1"/>
                </a:solidFill>
              </a:rPr>
              <a:t>Microsoft</a:t>
            </a:r>
            <a:endParaRPr lang="ru-RU" sz="2400" dirty="0" smtClean="0">
              <a:solidFill>
                <a:schemeClr val="bg1"/>
              </a:solidFill>
            </a:endParaRPr>
          </a:p>
          <a:p>
            <a:pPr marL="833438" indent="-342900" eaLnBrk="1" hangingPunct="1">
              <a:buFont typeface="Arial" pitchFamily="34" charset="0"/>
              <a:buChar char="•"/>
              <a:defRPr/>
            </a:pPr>
            <a:r>
              <a:rPr lang="ru-RU" sz="2400" dirty="0" err="1" smtClean="0">
                <a:solidFill>
                  <a:schemeClr val="bg1"/>
                </a:solidFill>
              </a:rPr>
              <a:t>Intel</a:t>
            </a:r>
            <a:endParaRPr lang="en-US" sz="2400" dirty="0" smtClean="0">
              <a:solidFill>
                <a:schemeClr val="bg1"/>
              </a:solidFill>
            </a:endParaRPr>
          </a:p>
          <a:p>
            <a:pPr marL="833438" indent="-342900" eaLnBrk="1" hangingPunct="1">
              <a:buFont typeface="Arial" pitchFamily="34" charset="0"/>
              <a:buChar char="•"/>
              <a:defRPr/>
            </a:pPr>
            <a:r>
              <a:rPr lang="en-US" sz="2400" dirty="0" smtClean="0">
                <a:solidFill>
                  <a:schemeClr val="bg1"/>
                </a:solidFill>
              </a:rPr>
              <a:t>NVidia</a:t>
            </a:r>
            <a:endParaRPr lang="ru-RU" sz="2400" dirty="0" smtClean="0">
              <a:solidFill>
                <a:schemeClr val="bg1"/>
              </a:solidFill>
            </a:endParaRPr>
          </a:p>
          <a:p>
            <a:pPr marL="833438" indent="-342900" eaLnBrk="1" hangingPunct="1">
              <a:buFont typeface="Arial" pitchFamily="34" charset="0"/>
              <a:buChar char="•"/>
              <a:defRPr/>
            </a:pPr>
            <a:r>
              <a:rPr lang="ru-RU" sz="2400" dirty="0">
                <a:solidFill>
                  <a:schemeClr val="bg1"/>
                </a:solidFill>
              </a:rPr>
              <a:t>ВЦ РАН</a:t>
            </a:r>
          </a:p>
          <a:p>
            <a:pPr marL="833438" indent="-342900" eaLnBrk="1" hangingPunct="1">
              <a:buFont typeface="Arial" pitchFamily="34" charset="0"/>
              <a:buChar char="•"/>
              <a:defRPr/>
            </a:pPr>
            <a:r>
              <a:rPr lang="ru-RU" sz="2400" dirty="0" smtClean="0">
                <a:solidFill>
                  <a:schemeClr val="bg1"/>
                </a:solidFill>
              </a:rPr>
              <a:t>Ассоциация </a:t>
            </a:r>
            <a:r>
              <a:rPr lang="ru-RU" sz="2400" dirty="0">
                <a:solidFill>
                  <a:schemeClr val="bg1"/>
                </a:solidFill>
              </a:rPr>
              <a:t>«Отечественный Софт</a:t>
            </a:r>
            <a:r>
              <a:rPr lang="ru-RU" sz="2400" dirty="0" smtClean="0">
                <a:solidFill>
                  <a:schemeClr val="bg1"/>
                </a:solidFill>
              </a:rPr>
              <a:t>»</a:t>
            </a:r>
          </a:p>
          <a:p>
            <a:pPr marL="833438" indent="-342900" eaLnBrk="1" hangingPunct="1">
              <a:buFont typeface="Arial" pitchFamily="34" charset="0"/>
              <a:buChar char="•"/>
              <a:defRPr/>
            </a:pPr>
            <a:r>
              <a:rPr lang="ru-RU" sz="2400" dirty="0" smtClean="0">
                <a:solidFill>
                  <a:schemeClr val="bg1"/>
                </a:solidFill>
              </a:rPr>
              <a:t>ФГУП </a:t>
            </a:r>
            <a:r>
              <a:rPr lang="ru-RU" sz="2400" dirty="0">
                <a:solidFill>
                  <a:schemeClr val="bg1"/>
                </a:solidFill>
              </a:rPr>
              <a:t>«</a:t>
            </a:r>
            <a:r>
              <a:rPr lang="ru-RU" sz="2400" dirty="0" err="1">
                <a:solidFill>
                  <a:schemeClr val="bg1"/>
                </a:solidFill>
              </a:rPr>
              <a:t>Информика</a:t>
            </a:r>
            <a:r>
              <a:rPr lang="ru-RU" sz="2400" dirty="0" smtClean="0">
                <a:solidFill>
                  <a:schemeClr val="bg1"/>
                </a:solidFill>
              </a:rPr>
              <a:t>»</a:t>
            </a:r>
          </a:p>
          <a:p>
            <a:pPr marL="833438" indent="-342900" eaLnBrk="1" hangingPunct="1">
              <a:buFont typeface="Arial" pitchFamily="34" charset="0"/>
              <a:buChar char="•"/>
              <a:defRPr/>
            </a:pPr>
            <a:r>
              <a:rPr lang="ru-RU" sz="2400" dirty="0" smtClean="0">
                <a:solidFill>
                  <a:schemeClr val="bg1"/>
                </a:solidFill>
              </a:rPr>
              <a:t>Российская </a:t>
            </a:r>
            <a:r>
              <a:rPr lang="ru-RU" sz="2400" dirty="0">
                <a:solidFill>
                  <a:schemeClr val="bg1"/>
                </a:solidFill>
              </a:rPr>
              <a:t>государственная </a:t>
            </a:r>
            <a:r>
              <a:rPr lang="ru-RU" sz="2400" dirty="0" smtClean="0">
                <a:solidFill>
                  <a:schemeClr val="bg1"/>
                </a:solidFill>
              </a:rPr>
              <a:t>Библиотека</a:t>
            </a:r>
          </a:p>
          <a:p>
            <a:pPr marL="833438" indent="-342900" eaLnBrk="1" hangingPunct="1">
              <a:buFont typeface="Arial" pitchFamily="34" charset="0"/>
              <a:buChar char="•"/>
              <a:defRPr/>
            </a:pPr>
            <a:r>
              <a:rPr lang="ru-RU" sz="2400" dirty="0" smtClean="0">
                <a:solidFill>
                  <a:schemeClr val="bg1"/>
                </a:solidFill>
              </a:rPr>
              <a:t>Издательство </a:t>
            </a:r>
            <a:r>
              <a:rPr lang="ru-RU" sz="2400" dirty="0">
                <a:solidFill>
                  <a:schemeClr val="bg1"/>
                </a:solidFill>
              </a:rPr>
              <a:t>«Открытые системы</a:t>
            </a:r>
            <a:r>
              <a:rPr lang="ru-RU" sz="2400" dirty="0" smtClean="0">
                <a:solidFill>
                  <a:schemeClr val="bg1"/>
                </a:solidFill>
              </a:rPr>
              <a:t>»</a:t>
            </a:r>
            <a:endParaRPr lang="en-US" sz="2400" dirty="0" smtClean="0">
              <a:solidFill>
                <a:schemeClr val="bg1"/>
              </a:solidFill>
            </a:endParaRPr>
          </a:p>
        </p:txBody>
      </p:sp>
    </p:spTree>
    <p:extLst>
      <p:ext uri="{BB962C8B-B14F-4D97-AF65-F5344CB8AC3E}">
        <p14:creationId xmlns:p14="http://schemas.microsoft.com/office/powerpoint/2010/main" val="19470620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44" y="1283407"/>
            <a:ext cx="8507412"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itle 1"/>
          <p:cNvSpPr txBox="1">
            <a:spLocks/>
          </p:cNvSpPr>
          <p:nvPr/>
        </p:nvSpPr>
        <p:spPr bwMode="auto">
          <a:xfrm>
            <a:off x="338138" y="147638"/>
            <a:ext cx="8805862" cy="1150937"/>
          </a:xfrm>
          <a:prstGeom prst="rect">
            <a:avLst/>
          </a:prstGeom>
        </p:spPr>
        <p:txBody>
          <a:bodyPr vert="horz" lIns="91440" tIns="45720" rIns="91440" bIns="45720" rtlCol="0" anchor="t" anchorCtr="0">
            <a:noAutofit/>
          </a:bodyPr>
          <a:lstStyle>
            <a:lvl1pPr eaLnBrk="1" fontAlgn="auto" hangingPunct="1">
              <a:lnSpc>
                <a:spcPts val="3300"/>
              </a:lnSpc>
              <a:spcAft>
                <a:spcPts val="0"/>
              </a:spcAft>
              <a:defRPr sz="3300" cap="none">
                <a:solidFill>
                  <a:srgbClr val="FFFFFF"/>
                </a:solidFill>
                <a:latin typeface="Futura Bk" pitchFamily="34" charset="0"/>
                <a:ea typeface="+mj-ea"/>
                <a:cs typeface="+mj-cs"/>
              </a:defRPr>
            </a:lvl1pPr>
            <a:lvl2pPr eaLnBrk="0" hangingPunct="0">
              <a:lnSpc>
                <a:spcPts val="3100"/>
              </a:lnSpc>
              <a:defRPr sz="4400">
                <a:latin typeface="Futura Bk" pitchFamily="34" charset="0"/>
              </a:defRPr>
            </a:lvl2pPr>
            <a:lvl3pPr eaLnBrk="0" hangingPunct="0">
              <a:lnSpc>
                <a:spcPts val="3100"/>
              </a:lnSpc>
              <a:defRPr sz="4400">
                <a:latin typeface="Futura Bk" pitchFamily="34" charset="0"/>
              </a:defRPr>
            </a:lvl3pPr>
            <a:lvl4pPr eaLnBrk="0" hangingPunct="0">
              <a:lnSpc>
                <a:spcPts val="3100"/>
              </a:lnSpc>
              <a:defRPr sz="4400">
                <a:latin typeface="Futura Bk" pitchFamily="34" charset="0"/>
              </a:defRPr>
            </a:lvl4pPr>
            <a:lvl5pPr eaLnBrk="0" hangingPunct="0">
              <a:lnSpc>
                <a:spcPts val="3100"/>
              </a:lnSpc>
              <a:defRPr sz="4400">
                <a:latin typeface="Futura Bk" pitchFamily="34" charset="0"/>
              </a:defRPr>
            </a:lvl5pPr>
            <a:lvl6pPr marL="457200" fontAlgn="base">
              <a:lnSpc>
                <a:spcPts val="3100"/>
              </a:lnSpc>
              <a:spcBef>
                <a:spcPct val="0"/>
              </a:spcBef>
              <a:spcAft>
                <a:spcPct val="0"/>
              </a:spcAft>
              <a:defRPr sz="4400">
                <a:latin typeface="Futura Bk" pitchFamily="34" charset="0"/>
              </a:defRPr>
            </a:lvl6pPr>
            <a:lvl7pPr marL="914400" fontAlgn="base">
              <a:lnSpc>
                <a:spcPts val="3100"/>
              </a:lnSpc>
              <a:spcBef>
                <a:spcPct val="0"/>
              </a:spcBef>
              <a:spcAft>
                <a:spcPct val="0"/>
              </a:spcAft>
              <a:defRPr sz="4400">
                <a:latin typeface="Futura Bk" pitchFamily="34" charset="0"/>
              </a:defRPr>
            </a:lvl7pPr>
            <a:lvl8pPr marL="1371600" fontAlgn="base">
              <a:lnSpc>
                <a:spcPts val="3100"/>
              </a:lnSpc>
              <a:spcBef>
                <a:spcPct val="0"/>
              </a:spcBef>
              <a:spcAft>
                <a:spcPct val="0"/>
              </a:spcAft>
              <a:defRPr sz="4400">
                <a:latin typeface="Futura Bk" pitchFamily="34" charset="0"/>
              </a:defRPr>
            </a:lvl8pPr>
            <a:lvl9pPr marL="1828800" fontAlgn="base">
              <a:lnSpc>
                <a:spcPts val="3100"/>
              </a:lnSpc>
              <a:spcBef>
                <a:spcPct val="0"/>
              </a:spcBef>
              <a:spcAft>
                <a:spcPct val="0"/>
              </a:spcAft>
              <a:defRPr sz="4400">
                <a:latin typeface="Futura Bk" pitchFamily="34" charset="0"/>
              </a:defRPr>
            </a:lvl9pPr>
          </a:lstStyle>
          <a:p>
            <a:r>
              <a:rPr lang="ru-RU" dirty="0"/>
              <a:t>География </a:t>
            </a:r>
            <a:r>
              <a:rPr lang="ru-RU" dirty="0" smtClean="0"/>
              <a:t>программы</a:t>
            </a:r>
            <a:endParaRPr lang="ru-RU" dirty="0"/>
          </a:p>
        </p:txBody>
      </p:sp>
      <p:sp>
        <p:nvSpPr>
          <p:cNvPr id="2" name="TextBox 1"/>
          <p:cNvSpPr txBox="1"/>
          <p:nvPr/>
        </p:nvSpPr>
        <p:spPr>
          <a:xfrm>
            <a:off x="873436" y="5929952"/>
            <a:ext cx="7683689" cy="552735"/>
          </a:xfrm>
          <a:prstGeom prst="rect">
            <a:avLst/>
          </a:prstGeom>
        </p:spPr>
        <p:txBody>
          <a:bodyPr vert="horz" wrap="none" lIns="91440" tIns="45720" rIns="91440" bIns="45720" rtlCol="0">
            <a:noAutofit/>
          </a:bodyPr>
          <a:lstStyle/>
          <a:p>
            <a:r>
              <a:rPr lang="ru-RU" sz="2000" dirty="0">
                <a:solidFill>
                  <a:schemeClr val="bg1"/>
                </a:solidFill>
              </a:rPr>
              <a:t>более 70 участников от Санкт-Петербурга до Владивостока</a:t>
            </a:r>
          </a:p>
          <a:p>
            <a:endParaRPr lang="en-US" sz="2000" dirty="0" err="1" smtClean="0">
              <a:solidFill>
                <a:schemeClr val="bg1"/>
              </a:solidFill>
            </a:endParaRPr>
          </a:p>
        </p:txBody>
      </p:sp>
    </p:spTree>
    <p:extLst>
      <p:ext uri="{BB962C8B-B14F-4D97-AF65-F5344CB8AC3E}">
        <p14:creationId xmlns:p14="http://schemas.microsoft.com/office/powerpoint/2010/main" val="25245860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38138" y="420688"/>
            <a:ext cx="8805862" cy="877887"/>
          </a:xfrm>
        </p:spPr>
        <p:txBody>
          <a:bodyPr vert="horz" lIns="91440" tIns="45720" rIns="91440" bIns="45720" rtlCol="0" anchor="t" anchorCtr="0">
            <a:noAutofit/>
          </a:bodyPr>
          <a:lstStyle/>
          <a:p>
            <a:pPr eaLnBrk="1" fontAlgn="auto" hangingPunct="1">
              <a:lnSpc>
                <a:spcPts val="3300"/>
              </a:lnSpc>
              <a:spcAft>
                <a:spcPts val="0"/>
              </a:spcAft>
            </a:pPr>
            <a:r>
              <a:rPr lang="en-US" sz="3300" cap="none" dirty="0">
                <a:solidFill>
                  <a:srgbClr val="FFFFFF"/>
                </a:solidFill>
                <a:latin typeface="Futura Bk" pitchFamily="34" charset="0"/>
              </a:rPr>
              <a:t>UNIHUB – </a:t>
            </a:r>
            <a:r>
              <a:rPr lang="ru-RU" sz="3300" cap="none" dirty="0">
                <a:solidFill>
                  <a:srgbClr val="FFFFFF"/>
                </a:solidFill>
                <a:latin typeface="Futura Bk" pitchFamily="34" charset="0"/>
              </a:rPr>
              <a:t>открытое ОБЛАКО научных сервисов, с технологиями «социальных сетей»</a:t>
            </a:r>
            <a:endParaRPr lang="en-US" sz="3300" cap="none" dirty="0">
              <a:solidFill>
                <a:srgbClr val="FFFFFF"/>
              </a:solidFill>
              <a:latin typeface="Futura Bk" pitchFamily="34" charset="0"/>
            </a:endParaRPr>
          </a:p>
        </p:txBody>
      </p:sp>
      <p:sp>
        <p:nvSpPr>
          <p:cNvPr id="18435" name="Content Placeholder 3"/>
          <p:cNvSpPr>
            <a:spLocks noGrp="1"/>
          </p:cNvSpPr>
          <p:nvPr>
            <p:ph sz="half" idx="2"/>
          </p:nvPr>
        </p:nvSpPr>
        <p:spPr>
          <a:xfrm>
            <a:off x="277813" y="1737606"/>
            <a:ext cx="4021137" cy="4325937"/>
          </a:xfrm>
        </p:spPr>
        <p:txBody>
          <a:bodyPr/>
          <a:lstStyle/>
          <a:p>
            <a:pPr>
              <a:buClr>
                <a:schemeClr val="bg1"/>
              </a:buClr>
            </a:pPr>
            <a:r>
              <a:rPr lang="ru-RU" altLang="ko-KR" sz="1800" dirty="0" smtClean="0">
                <a:solidFill>
                  <a:schemeClr val="bg1"/>
                </a:solidFill>
              </a:rPr>
              <a:t>Единая </a:t>
            </a:r>
            <a:r>
              <a:rPr lang="en-US" altLang="ko-KR" sz="1800" dirty="0" smtClean="0">
                <a:solidFill>
                  <a:schemeClr val="bg1"/>
                </a:solidFill>
                <a:ea typeface="굴림" charset="-127"/>
              </a:rPr>
              <a:t>Web </a:t>
            </a:r>
            <a:r>
              <a:rPr lang="ru-RU" altLang="ko-KR" sz="1800" dirty="0" smtClean="0">
                <a:solidFill>
                  <a:schemeClr val="bg1"/>
                </a:solidFill>
              </a:rPr>
              <a:t>платформа</a:t>
            </a:r>
            <a:r>
              <a:rPr lang="en-US" altLang="ko-KR" sz="1800" dirty="0" smtClean="0">
                <a:solidFill>
                  <a:schemeClr val="bg1"/>
                </a:solidFill>
                <a:ea typeface="굴림" charset="-127"/>
              </a:rPr>
              <a:t>;</a:t>
            </a:r>
            <a:endParaRPr lang="ru-RU" altLang="ko-KR" sz="1800" dirty="0" smtClean="0">
              <a:solidFill>
                <a:schemeClr val="bg1"/>
              </a:solidFill>
            </a:endParaRPr>
          </a:p>
          <a:p>
            <a:pPr>
              <a:buClr>
                <a:schemeClr val="bg1"/>
              </a:buClr>
            </a:pPr>
            <a:r>
              <a:rPr lang="ru-RU" altLang="ko-KR" sz="1800" dirty="0" smtClean="0">
                <a:solidFill>
                  <a:schemeClr val="bg1"/>
                </a:solidFill>
              </a:rPr>
              <a:t>Интерактивные, графические инструменты моделирования</a:t>
            </a:r>
            <a:r>
              <a:rPr lang="en-US" altLang="ko-KR" sz="1800" dirty="0" smtClean="0">
                <a:solidFill>
                  <a:schemeClr val="bg1"/>
                </a:solidFill>
                <a:ea typeface="굴림" charset="-127"/>
              </a:rPr>
              <a:t>;</a:t>
            </a:r>
            <a:endParaRPr lang="ru-RU" altLang="ko-KR" sz="1800" dirty="0" smtClean="0">
              <a:solidFill>
                <a:schemeClr val="bg1"/>
              </a:solidFill>
            </a:endParaRPr>
          </a:p>
          <a:p>
            <a:pPr>
              <a:buClr>
                <a:schemeClr val="bg1"/>
              </a:buClr>
            </a:pPr>
            <a:r>
              <a:rPr lang="ru-RU" altLang="ko-KR" sz="1800" dirty="0" smtClean="0">
                <a:solidFill>
                  <a:schemeClr val="bg1"/>
                </a:solidFill>
              </a:rPr>
              <a:t>Средства коллективной разработки («</a:t>
            </a:r>
            <a:r>
              <a:rPr lang="ru-RU" altLang="ko-KR" sz="1800" dirty="0" err="1" smtClean="0">
                <a:solidFill>
                  <a:schemeClr val="bg1"/>
                </a:solidFill>
              </a:rPr>
              <a:t>багтрекинг</a:t>
            </a:r>
            <a:r>
              <a:rPr lang="ru-RU" altLang="ko-KR" sz="1800" dirty="0" smtClean="0">
                <a:solidFill>
                  <a:schemeClr val="bg1"/>
                </a:solidFill>
              </a:rPr>
              <a:t>», «</a:t>
            </a:r>
            <a:r>
              <a:rPr lang="ru-RU" altLang="ko-KR" sz="1800" dirty="0" err="1" smtClean="0">
                <a:solidFill>
                  <a:schemeClr val="bg1"/>
                </a:solidFill>
              </a:rPr>
              <a:t>версионинг</a:t>
            </a:r>
            <a:r>
              <a:rPr lang="ru-RU" altLang="ko-KR" sz="1800" dirty="0" smtClean="0">
                <a:solidFill>
                  <a:schemeClr val="bg1"/>
                </a:solidFill>
              </a:rPr>
              <a:t>»)</a:t>
            </a:r>
            <a:r>
              <a:rPr lang="en-US" altLang="ko-KR" sz="1800" dirty="0" smtClean="0">
                <a:solidFill>
                  <a:schemeClr val="bg1"/>
                </a:solidFill>
                <a:ea typeface="굴림" charset="-127"/>
              </a:rPr>
              <a:t>;</a:t>
            </a:r>
            <a:endParaRPr lang="ru-RU" altLang="ko-KR" sz="1800" dirty="0" smtClean="0">
              <a:solidFill>
                <a:schemeClr val="bg1"/>
              </a:solidFill>
            </a:endParaRPr>
          </a:p>
          <a:p>
            <a:pPr>
              <a:buClr>
                <a:schemeClr val="bg1"/>
              </a:buClr>
            </a:pPr>
            <a:r>
              <a:rPr lang="ru-RU" altLang="ko-KR" sz="1800" dirty="0" smtClean="0">
                <a:solidFill>
                  <a:schemeClr val="bg1"/>
                </a:solidFill>
              </a:rPr>
              <a:t>Средства </a:t>
            </a:r>
            <a:r>
              <a:rPr lang="en-US" altLang="ko-KR" sz="1800" dirty="0" smtClean="0">
                <a:solidFill>
                  <a:schemeClr val="bg1"/>
                </a:solidFill>
                <a:ea typeface="굴림" charset="-127"/>
              </a:rPr>
              <a:t>Web 2.0</a:t>
            </a:r>
            <a:r>
              <a:rPr lang="ru-RU" altLang="ko-KR" sz="1800" dirty="0" smtClean="0">
                <a:solidFill>
                  <a:schemeClr val="bg1"/>
                </a:solidFill>
              </a:rPr>
              <a:t> (</a:t>
            </a:r>
            <a:r>
              <a:rPr lang="en-US" altLang="ko-KR" sz="1800" dirty="0" smtClean="0">
                <a:solidFill>
                  <a:schemeClr val="bg1"/>
                </a:solidFill>
                <a:ea typeface="굴림" charset="-127"/>
              </a:rPr>
              <a:t>Wiki, </a:t>
            </a:r>
            <a:r>
              <a:rPr lang="ru-RU" altLang="ko-KR" sz="1800" dirty="0" smtClean="0">
                <a:solidFill>
                  <a:schemeClr val="bg1"/>
                </a:solidFill>
              </a:rPr>
              <a:t>группы, социальные сети)</a:t>
            </a:r>
            <a:r>
              <a:rPr lang="en-US" altLang="ko-KR" sz="1800" dirty="0" smtClean="0">
                <a:solidFill>
                  <a:schemeClr val="bg1"/>
                </a:solidFill>
                <a:ea typeface="굴림" charset="-127"/>
              </a:rPr>
              <a:t>;</a:t>
            </a:r>
            <a:endParaRPr lang="ru-RU" altLang="ko-KR" sz="1800" dirty="0" smtClean="0">
              <a:solidFill>
                <a:schemeClr val="bg1"/>
              </a:solidFill>
            </a:endParaRPr>
          </a:p>
          <a:p>
            <a:pPr>
              <a:buClr>
                <a:schemeClr val="bg1"/>
              </a:buClr>
            </a:pPr>
            <a:r>
              <a:rPr lang="en-US" altLang="ko-KR" sz="1800" dirty="0" smtClean="0">
                <a:solidFill>
                  <a:schemeClr val="bg1"/>
                </a:solidFill>
                <a:ea typeface="굴림" charset="-127"/>
              </a:rPr>
              <a:t>HPC </a:t>
            </a:r>
            <a:r>
              <a:rPr lang="ru-RU" altLang="ko-KR" sz="1800" dirty="0" smtClean="0">
                <a:solidFill>
                  <a:schemeClr val="bg1"/>
                </a:solidFill>
              </a:rPr>
              <a:t>кластер и ферма визуализации</a:t>
            </a:r>
            <a:r>
              <a:rPr lang="en-US" altLang="ko-KR" sz="1800" dirty="0" smtClean="0">
                <a:solidFill>
                  <a:schemeClr val="bg1"/>
                </a:solidFill>
                <a:ea typeface="굴림" charset="-127"/>
              </a:rPr>
              <a:t>;</a:t>
            </a:r>
            <a:endParaRPr lang="ru-RU" altLang="ko-KR" sz="1800" dirty="0" smtClean="0">
              <a:solidFill>
                <a:schemeClr val="bg1"/>
              </a:solidFill>
            </a:endParaRPr>
          </a:p>
          <a:p>
            <a:endParaRPr lang="en-US" sz="1400" dirty="0" smtClean="0"/>
          </a:p>
        </p:txBody>
      </p:sp>
      <p:sp>
        <p:nvSpPr>
          <p:cNvPr id="18436" name="TextBox 5"/>
          <p:cNvSpPr txBox="1">
            <a:spLocks noChangeArrowheads="1"/>
          </p:cNvSpPr>
          <p:nvPr/>
        </p:nvSpPr>
        <p:spPr bwMode="auto">
          <a:xfrm>
            <a:off x="277813" y="5899767"/>
            <a:ext cx="8343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US" sz="2400" dirty="0">
                <a:hlinkClick r:id="rId2"/>
              </a:rPr>
              <a:t>www.UNIHUB.ru</a:t>
            </a:r>
            <a:r>
              <a:rPr lang="en-US" sz="2400" dirty="0"/>
              <a:t> </a:t>
            </a:r>
          </a:p>
        </p:txBody>
      </p:sp>
      <p:sp>
        <p:nvSpPr>
          <p:cNvPr id="18437" name="Content Placeholder 1"/>
          <p:cNvSpPr>
            <a:spLocks noGrp="1"/>
          </p:cNvSpPr>
          <p:nvPr>
            <p:ph sz="half" idx="1"/>
          </p:nvPr>
        </p:nvSpPr>
        <p:spPr>
          <a:xfrm>
            <a:off x="4589463" y="1460500"/>
            <a:ext cx="4097337" cy="4689475"/>
          </a:xfrm>
        </p:spPr>
        <p:txBody>
          <a:bodyPr/>
          <a:lstStyle/>
          <a:p>
            <a:pPr marL="0" indent="0" algn="ctr">
              <a:buClr>
                <a:schemeClr val="bg1"/>
              </a:buClr>
              <a:buFont typeface="Futura Bk" pitchFamily="34" charset="0"/>
              <a:buNone/>
            </a:pPr>
            <a:r>
              <a:rPr lang="ru-RU" sz="1800" u="sng" dirty="0" smtClean="0">
                <a:solidFill>
                  <a:schemeClr val="bg1"/>
                </a:solidFill>
              </a:rPr>
              <a:t>Базовые сервисы:</a:t>
            </a:r>
          </a:p>
          <a:p>
            <a:pPr marL="0" indent="0">
              <a:buClr>
                <a:schemeClr val="bg1"/>
              </a:buClr>
            </a:pPr>
            <a:r>
              <a:rPr lang="ru-RU" sz="1800" dirty="0" err="1" smtClean="0">
                <a:solidFill>
                  <a:schemeClr val="bg1"/>
                </a:solidFill>
              </a:rPr>
              <a:t>Parallel</a:t>
            </a:r>
            <a:r>
              <a:rPr lang="ru-RU" sz="1800" dirty="0" smtClean="0">
                <a:solidFill>
                  <a:schemeClr val="bg1"/>
                </a:solidFill>
              </a:rPr>
              <a:t> </a:t>
            </a:r>
            <a:r>
              <a:rPr lang="ru-RU" sz="1800" dirty="0" err="1" smtClean="0">
                <a:solidFill>
                  <a:schemeClr val="bg1"/>
                </a:solidFill>
              </a:rPr>
              <a:t>Compute</a:t>
            </a:r>
            <a:r>
              <a:rPr lang="ru-RU" sz="1800" dirty="0" smtClean="0">
                <a:solidFill>
                  <a:schemeClr val="bg1"/>
                </a:solidFill>
              </a:rPr>
              <a:t> </a:t>
            </a:r>
            <a:endParaRPr lang="en-US" sz="1800" dirty="0" smtClean="0">
              <a:solidFill>
                <a:schemeClr val="bg1"/>
              </a:solidFill>
            </a:endParaRPr>
          </a:p>
          <a:p>
            <a:pPr marL="0" indent="0">
              <a:buClr>
                <a:schemeClr val="bg1"/>
              </a:buClr>
              <a:buNone/>
            </a:pPr>
            <a:r>
              <a:rPr lang="ru-RU" sz="1800" dirty="0" smtClean="0">
                <a:solidFill>
                  <a:schemeClr val="bg1"/>
                </a:solidFill>
              </a:rPr>
              <a:t>(</a:t>
            </a:r>
            <a:r>
              <a:rPr lang="en-US" sz="1800" dirty="0" smtClean="0">
                <a:solidFill>
                  <a:srgbClr val="FFC000"/>
                </a:solidFill>
              </a:rPr>
              <a:t>MPI,</a:t>
            </a:r>
            <a:r>
              <a:rPr lang="ru-RU" sz="1800" dirty="0" smtClean="0">
                <a:solidFill>
                  <a:srgbClr val="FFC000"/>
                </a:solidFill>
              </a:rPr>
              <a:t> </a:t>
            </a:r>
            <a:r>
              <a:rPr lang="en-US" sz="1800" dirty="0" err="1" smtClean="0">
                <a:solidFill>
                  <a:srgbClr val="FFC000"/>
                </a:solidFill>
              </a:rPr>
              <a:t>OpenMP,Cuda,OpenCL</a:t>
            </a:r>
            <a:r>
              <a:rPr lang="en-US" sz="1800" dirty="0" smtClean="0">
                <a:solidFill>
                  <a:schemeClr val="bg1"/>
                </a:solidFill>
              </a:rPr>
              <a:t>)</a:t>
            </a:r>
            <a:r>
              <a:rPr lang="ru-RU" sz="1800" dirty="0" smtClean="0">
                <a:solidFill>
                  <a:schemeClr val="bg1"/>
                </a:solidFill>
              </a:rPr>
              <a:t>;</a:t>
            </a:r>
          </a:p>
          <a:p>
            <a:pPr marL="0" indent="0">
              <a:buClr>
                <a:schemeClr val="bg1"/>
              </a:buClr>
            </a:pPr>
            <a:r>
              <a:rPr lang="ru-RU" sz="1800" dirty="0" err="1" smtClean="0">
                <a:solidFill>
                  <a:schemeClr val="bg1"/>
                </a:solidFill>
              </a:rPr>
              <a:t>Workspace</a:t>
            </a:r>
            <a:r>
              <a:rPr lang="ru-RU" sz="1800" dirty="0" smtClean="0">
                <a:solidFill>
                  <a:schemeClr val="bg1"/>
                </a:solidFill>
              </a:rPr>
              <a:t> </a:t>
            </a:r>
            <a:r>
              <a:rPr lang="ru-RU" sz="1800" dirty="0" smtClean="0">
                <a:solidFill>
                  <a:schemeClr val="bg1"/>
                </a:solidFill>
              </a:rPr>
              <a:t>(</a:t>
            </a:r>
            <a:r>
              <a:rPr lang="en-US" sz="1800" dirty="0" err="1" smtClean="0">
                <a:solidFill>
                  <a:srgbClr val="FFC000"/>
                </a:solidFill>
              </a:rPr>
              <a:t>Wiki,Bugzilla,git</a:t>
            </a:r>
            <a:r>
              <a:rPr lang="ru-RU" sz="1800" dirty="0" smtClean="0">
                <a:solidFill>
                  <a:schemeClr val="bg1"/>
                </a:solidFill>
              </a:rPr>
              <a:t>);</a:t>
            </a:r>
          </a:p>
          <a:p>
            <a:pPr marL="0" indent="0">
              <a:buClr>
                <a:schemeClr val="bg1"/>
              </a:buClr>
            </a:pPr>
            <a:r>
              <a:rPr lang="ru-RU" sz="1800" dirty="0" err="1" smtClean="0">
                <a:solidFill>
                  <a:schemeClr val="bg1"/>
                </a:solidFill>
              </a:rPr>
              <a:t>Virtual</a:t>
            </a:r>
            <a:r>
              <a:rPr lang="ru-RU" sz="1800" dirty="0" smtClean="0">
                <a:solidFill>
                  <a:schemeClr val="bg1"/>
                </a:solidFill>
              </a:rPr>
              <a:t> </a:t>
            </a:r>
            <a:r>
              <a:rPr lang="ru-RU" sz="1800" dirty="0" err="1" smtClean="0">
                <a:solidFill>
                  <a:schemeClr val="bg1"/>
                </a:solidFill>
              </a:rPr>
              <a:t>Classroom</a:t>
            </a:r>
            <a:r>
              <a:rPr lang="ru-RU" sz="1800" dirty="0" smtClean="0">
                <a:solidFill>
                  <a:schemeClr val="bg1"/>
                </a:solidFill>
              </a:rPr>
              <a:t> (</a:t>
            </a:r>
            <a:r>
              <a:rPr lang="en-US" sz="1800" dirty="0" err="1" smtClean="0">
                <a:solidFill>
                  <a:srgbClr val="FFC000"/>
                </a:solidFill>
              </a:rPr>
              <a:t>DimDim</a:t>
            </a:r>
            <a:r>
              <a:rPr lang="ru-RU" sz="1800" dirty="0" smtClean="0">
                <a:solidFill>
                  <a:srgbClr val="FFC000"/>
                </a:solidFill>
              </a:rPr>
              <a:t>,</a:t>
            </a:r>
            <a:r>
              <a:rPr lang="en-US" sz="1800" dirty="0" err="1" smtClean="0">
                <a:solidFill>
                  <a:srgbClr val="FFC000"/>
                </a:solidFill>
              </a:rPr>
              <a:t>Microsoft,Adobe</a:t>
            </a:r>
            <a:r>
              <a:rPr lang="ru-RU" sz="1800" dirty="0" smtClean="0">
                <a:solidFill>
                  <a:schemeClr val="bg1"/>
                </a:solidFill>
              </a:rPr>
              <a:t>);</a:t>
            </a:r>
          </a:p>
          <a:p>
            <a:pPr marL="0" indent="0" algn="ctr">
              <a:buClr>
                <a:schemeClr val="bg1"/>
              </a:buClr>
              <a:buFont typeface="Futura Bk" pitchFamily="34" charset="0"/>
              <a:buNone/>
            </a:pPr>
            <a:endParaRPr lang="en-US" sz="1800" u="sng" dirty="0" smtClean="0">
              <a:solidFill>
                <a:schemeClr val="bg1"/>
              </a:solidFill>
            </a:endParaRPr>
          </a:p>
          <a:p>
            <a:pPr marL="0" indent="0" algn="ctr">
              <a:buClr>
                <a:schemeClr val="bg1"/>
              </a:buClr>
              <a:buFont typeface="Futura Bk" pitchFamily="34" charset="0"/>
              <a:buNone/>
            </a:pPr>
            <a:r>
              <a:rPr lang="ru-RU" sz="1800" u="sng" dirty="0" smtClean="0">
                <a:solidFill>
                  <a:schemeClr val="bg1"/>
                </a:solidFill>
              </a:rPr>
              <a:t>Прикладные </a:t>
            </a:r>
            <a:r>
              <a:rPr lang="ru-RU" sz="1800" u="sng" dirty="0" smtClean="0">
                <a:solidFill>
                  <a:schemeClr val="bg1"/>
                </a:solidFill>
              </a:rPr>
              <a:t>сервисы:</a:t>
            </a:r>
          </a:p>
          <a:p>
            <a:pPr marL="0" indent="0"/>
            <a:r>
              <a:rPr lang="ru-RU" sz="1800" dirty="0"/>
              <a:t>CAD </a:t>
            </a:r>
            <a:r>
              <a:rPr lang="ru-RU" sz="1800" dirty="0" err="1"/>
              <a:t>Compute</a:t>
            </a:r>
            <a:r>
              <a:rPr lang="ru-RU" sz="1800" dirty="0"/>
              <a:t> </a:t>
            </a:r>
            <a:r>
              <a:rPr lang="en-US" sz="1800" dirty="0"/>
              <a:t>(</a:t>
            </a:r>
            <a:r>
              <a:rPr lang="en-US" sz="1800" dirty="0">
                <a:solidFill>
                  <a:srgbClr val="FFC000"/>
                </a:solidFill>
              </a:rPr>
              <a:t>SALOME</a:t>
            </a:r>
            <a:r>
              <a:rPr lang="en-US" sz="1800" dirty="0"/>
              <a:t>)</a:t>
            </a:r>
            <a:r>
              <a:rPr lang="ru-RU" sz="1800" dirty="0"/>
              <a:t>;</a:t>
            </a:r>
          </a:p>
          <a:p>
            <a:pPr marL="0" indent="0">
              <a:buClr>
                <a:schemeClr val="bg1"/>
              </a:buClr>
            </a:pPr>
            <a:r>
              <a:rPr lang="ru-RU" sz="1800" dirty="0" smtClean="0">
                <a:solidFill>
                  <a:schemeClr val="bg1"/>
                </a:solidFill>
              </a:rPr>
              <a:t>CFD </a:t>
            </a:r>
            <a:r>
              <a:rPr lang="ru-RU" sz="1800" dirty="0" err="1" smtClean="0">
                <a:solidFill>
                  <a:schemeClr val="bg1"/>
                </a:solidFill>
              </a:rPr>
              <a:t>Compute</a:t>
            </a:r>
            <a:r>
              <a:rPr lang="ru-RU" sz="1800" dirty="0" smtClean="0">
                <a:solidFill>
                  <a:schemeClr val="bg1"/>
                </a:solidFill>
              </a:rPr>
              <a:t> (</a:t>
            </a:r>
            <a:r>
              <a:rPr lang="en-US" sz="1800" dirty="0" err="1" smtClean="0">
                <a:solidFill>
                  <a:srgbClr val="FFC000"/>
                </a:solidFill>
              </a:rPr>
              <a:t>OpenFOAM</a:t>
            </a:r>
            <a:r>
              <a:rPr lang="ru-RU" sz="1800" dirty="0" smtClean="0">
                <a:solidFill>
                  <a:schemeClr val="bg1"/>
                </a:solidFill>
              </a:rPr>
              <a:t>);</a:t>
            </a:r>
          </a:p>
          <a:p>
            <a:pPr marL="0" indent="0">
              <a:buClr>
                <a:schemeClr val="bg1"/>
              </a:buClr>
            </a:pPr>
            <a:r>
              <a:rPr lang="ru-RU" sz="1800" dirty="0" err="1" smtClean="0">
                <a:solidFill>
                  <a:schemeClr val="bg1"/>
                </a:solidFill>
              </a:rPr>
              <a:t>Scientific</a:t>
            </a:r>
            <a:r>
              <a:rPr lang="ru-RU" sz="1800" dirty="0" smtClean="0">
                <a:solidFill>
                  <a:schemeClr val="bg1"/>
                </a:solidFill>
              </a:rPr>
              <a:t> </a:t>
            </a:r>
            <a:r>
              <a:rPr lang="ru-RU" sz="1800" dirty="0" err="1" smtClean="0">
                <a:solidFill>
                  <a:schemeClr val="bg1"/>
                </a:solidFill>
              </a:rPr>
              <a:t>Visualisation</a:t>
            </a:r>
            <a:r>
              <a:rPr lang="ru-RU" sz="1800" dirty="0" smtClean="0">
                <a:solidFill>
                  <a:schemeClr val="bg1"/>
                </a:solidFill>
              </a:rPr>
              <a:t> </a:t>
            </a:r>
            <a:r>
              <a:rPr lang="en-US" sz="1800" dirty="0" smtClean="0">
                <a:solidFill>
                  <a:schemeClr val="bg1"/>
                </a:solidFill>
              </a:rPr>
              <a:t>(</a:t>
            </a:r>
            <a:r>
              <a:rPr lang="en-US" sz="1800" dirty="0" err="1" smtClean="0">
                <a:solidFill>
                  <a:srgbClr val="FFC000"/>
                </a:solidFill>
              </a:rPr>
              <a:t>ParaView</a:t>
            </a:r>
            <a:r>
              <a:rPr lang="en-US" sz="1800" dirty="0" smtClean="0">
                <a:solidFill>
                  <a:schemeClr val="bg1"/>
                </a:solidFill>
              </a:rPr>
              <a:t>)</a:t>
            </a:r>
            <a:r>
              <a:rPr lang="ru-RU" sz="1800" dirty="0" smtClean="0">
                <a:solidFill>
                  <a:schemeClr val="bg1"/>
                </a:solidFill>
              </a:rPr>
              <a:t>;</a:t>
            </a:r>
          </a:p>
          <a:p>
            <a:pPr marL="0" indent="0">
              <a:buFont typeface="Futura Bk" pitchFamily="34" charset="0"/>
              <a:buNone/>
            </a:pPr>
            <a:endParaRPr lang="en-US" dirty="0" smtClean="0"/>
          </a:p>
        </p:txBody>
      </p:sp>
    </p:spTree>
    <p:extLst>
      <p:ext uri="{BB962C8B-B14F-4D97-AF65-F5344CB8AC3E}">
        <p14:creationId xmlns:p14="http://schemas.microsoft.com/office/powerpoint/2010/main" val="35747651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599" y="502513"/>
            <a:ext cx="8375650" cy="439737"/>
          </a:xfrm>
        </p:spPr>
        <p:txBody>
          <a:bodyPr/>
          <a:lstStyle/>
          <a:p>
            <a:r>
              <a:rPr lang="ru-RU" dirty="0" smtClean="0"/>
              <a:t>Новые серверы </a:t>
            </a:r>
            <a:r>
              <a:rPr lang="ru-RU" dirty="0"/>
              <a:t>HP </a:t>
            </a:r>
            <a:r>
              <a:rPr lang="ru-RU" dirty="0" err="1"/>
              <a:t>ProLiant</a:t>
            </a:r>
            <a:r>
              <a:rPr lang="ru-RU" dirty="0"/>
              <a:t> Gen8</a:t>
            </a:r>
            <a:endParaRPr lang="en-US" dirty="0"/>
          </a:p>
        </p:txBody>
      </p:sp>
    </p:spTree>
    <p:extLst>
      <p:ext uri="{BB962C8B-B14F-4D97-AF65-F5344CB8AC3E}">
        <p14:creationId xmlns:p14="http://schemas.microsoft.com/office/powerpoint/2010/main" val="450726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DL360p_FrontBezel_Tran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02" y="3606146"/>
            <a:ext cx="2607294" cy="1322689"/>
          </a:xfrm>
          <a:prstGeom prst="rect">
            <a:avLst/>
          </a:prstGeom>
        </p:spPr>
      </p:pic>
      <p:grpSp>
        <p:nvGrpSpPr>
          <p:cNvPr id="6" name="Group 28"/>
          <p:cNvGrpSpPr/>
          <p:nvPr/>
        </p:nvGrpSpPr>
        <p:grpSpPr>
          <a:xfrm>
            <a:off x="-66195" y="1658678"/>
            <a:ext cx="2928127" cy="2642281"/>
            <a:chOff x="540343" y="2112480"/>
            <a:chExt cx="2574988" cy="1615838"/>
          </a:xfrm>
        </p:grpSpPr>
        <p:pic>
          <p:nvPicPr>
            <p:cNvPr id="30" name="Picture 29" descr="DL380p_FrontBezel_Tran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343" y="2112480"/>
              <a:ext cx="2574988" cy="1430549"/>
            </a:xfrm>
            <a:prstGeom prst="rect">
              <a:avLst/>
            </a:prstGeom>
          </p:spPr>
        </p:pic>
        <p:pic>
          <p:nvPicPr>
            <p:cNvPr id="32" name="Picture 31" descr="DL360p_FrontBezel_Tran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383" y="2919452"/>
              <a:ext cx="2292848" cy="808866"/>
            </a:xfrm>
            <a:prstGeom prst="rect">
              <a:avLst/>
            </a:prstGeom>
          </p:spPr>
        </p:pic>
      </p:grpSp>
      <p:sp>
        <p:nvSpPr>
          <p:cNvPr id="3" name="Title 2"/>
          <p:cNvSpPr>
            <a:spLocks noGrp="1"/>
          </p:cNvSpPr>
          <p:nvPr>
            <p:ph type="title"/>
          </p:nvPr>
        </p:nvSpPr>
        <p:spPr/>
        <p:txBody>
          <a:bodyPr vert="horz" lIns="91440" tIns="45720" rIns="91440" bIns="45720" rtlCol="0" anchor="t" anchorCtr="0">
            <a:noAutofit/>
          </a:bodyPr>
          <a:lstStyle/>
          <a:p>
            <a:pPr eaLnBrk="1" fontAlgn="auto" hangingPunct="1">
              <a:lnSpc>
                <a:spcPts val="3300"/>
              </a:lnSpc>
              <a:spcAft>
                <a:spcPts val="0"/>
              </a:spcAft>
            </a:pPr>
            <a:r>
              <a:rPr lang="ru-RU" sz="3300" cap="none" dirty="0">
                <a:solidFill>
                  <a:srgbClr val="FFFFFF"/>
                </a:solidFill>
                <a:latin typeface="Futura Bk" pitchFamily="34" charset="0"/>
              </a:rPr>
              <a:t>Новые серверы</a:t>
            </a:r>
            <a:r>
              <a:rPr lang="en-US" sz="3300" cap="none" dirty="0">
                <a:solidFill>
                  <a:srgbClr val="FFFFFF"/>
                </a:solidFill>
                <a:latin typeface="Futura Bk" pitchFamily="34" charset="0"/>
              </a:rPr>
              <a:t> HP </a:t>
            </a:r>
            <a:r>
              <a:rPr lang="en-US" sz="3300" cap="none" dirty="0" err="1">
                <a:solidFill>
                  <a:srgbClr val="FFFFFF"/>
                </a:solidFill>
                <a:latin typeface="Futura Bk" pitchFamily="34" charset="0"/>
              </a:rPr>
              <a:t>ProLiant</a:t>
            </a:r>
            <a:r>
              <a:rPr lang="en-US" sz="3300" cap="none" dirty="0">
                <a:solidFill>
                  <a:srgbClr val="FFFFFF"/>
                </a:solidFill>
                <a:latin typeface="Futura Bk" pitchFamily="34" charset="0"/>
              </a:rPr>
              <a:t> Gen8</a:t>
            </a:r>
            <a:endParaRPr lang="en-US" sz="3300" cap="none" dirty="0">
              <a:solidFill>
                <a:srgbClr val="FFFFFF"/>
              </a:solidFill>
              <a:latin typeface="Futura Bk" pitchFamily="34" charset="0"/>
            </a:endParaRPr>
          </a:p>
        </p:txBody>
      </p:sp>
      <p:sp>
        <p:nvSpPr>
          <p:cNvPr id="8" name="Rectangle 7"/>
          <p:cNvSpPr/>
          <p:nvPr/>
        </p:nvSpPr>
        <p:spPr>
          <a:xfrm>
            <a:off x="3123443" y="4763150"/>
            <a:ext cx="1178927" cy="261610"/>
          </a:xfrm>
          <a:prstGeom prst="rect">
            <a:avLst/>
          </a:prstGeom>
        </p:spPr>
        <p:txBody>
          <a:bodyPr wrap="square" lIns="0" rIns="0">
            <a:spAutoFit/>
          </a:bodyPr>
          <a:lstStyle/>
          <a:p>
            <a:pPr algn="ctr"/>
            <a:r>
              <a:rPr lang="en-US" sz="1100" b="1" dirty="0" smtClean="0">
                <a:solidFill>
                  <a:schemeClr val="accent1">
                    <a:lumMod val="50000"/>
                  </a:schemeClr>
                </a:solidFill>
              </a:rPr>
              <a:t>BL460c Gen8</a:t>
            </a:r>
            <a:endParaRPr lang="en-US" sz="1100" b="1" dirty="0">
              <a:solidFill>
                <a:schemeClr val="accent1">
                  <a:lumMod val="50000"/>
                </a:schemeClr>
              </a:solidFill>
            </a:endParaRPr>
          </a:p>
        </p:txBody>
      </p:sp>
      <p:sp>
        <p:nvSpPr>
          <p:cNvPr id="9" name="Rectangle 8"/>
          <p:cNvSpPr/>
          <p:nvPr/>
        </p:nvSpPr>
        <p:spPr>
          <a:xfrm>
            <a:off x="776169" y="4763151"/>
            <a:ext cx="1120217" cy="600164"/>
          </a:xfrm>
          <a:prstGeom prst="rect">
            <a:avLst/>
          </a:prstGeom>
        </p:spPr>
        <p:txBody>
          <a:bodyPr wrap="square" lIns="0" rIns="0">
            <a:spAutoFit/>
          </a:bodyPr>
          <a:lstStyle/>
          <a:p>
            <a:pPr algn="ctr"/>
            <a:r>
              <a:rPr lang="en-US" sz="1100" b="1" dirty="0" smtClean="0">
                <a:solidFill>
                  <a:schemeClr val="accent1">
                    <a:lumMod val="50000"/>
                  </a:schemeClr>
                </a:solidFill>
              </a:rPr>
              <a:t>DL380p Gen8</a:t>
            </a:r>
          </a:p>
          <a:p>
            <a:pPr algn="ctr"/>
            <a:r>
              <a:rPr lang="en-US" sz="1100" b="1" dirty="0" smtClean="0">
                <a:solidFill>
                  <a:schemeClr val="accent1">
                    <a:lumMod val="50000"/>
                  </a:schemeClr>
                </a:solidFill>
              </a:rPr>
              <a:t>DL360p Gen8</a:t>
            </a:r>
            <a:endParaRPr lang="ru-RU" sz="1100" b="1" dirty="0" smtClean="0">
              <a:solidFill>
                <a:schemeClr val="accent1">
                  <a:lumMod val="50000"/>
                </a:schemeClr>
              </a:solidFill>
            </a:endParaRPr>
          </a:p>
          <a:p>
            <a:pPr algn="ctr"/>
            <a:r>
              <a:rPr lang="en-US" sz="1100" b="1" dirty="0" smtClean="0">
                <a:solidFill>
                  <a:schemeClr val="accent1">
                    <a:lumMod val="50000"/>
                  </a:schemeClr>
                </a:solidFill>
              </a:rPr>
              <a:t>DL160 Gen8</a:t>
            </a:r>
            <a:endParaRPr lang="en-US" sz="1100" b="1" dirty="0">
              <a:solidFill>
                <a:schemeClr val="accent1">
                  <a:lumMod val="50000"/>
                </a:schemeClr>
              </a:solidFill>
            </a:endParaRPr>
          </a:p>
        </p:txBody>
      </p:sp>
      <p:sp>
        <p:nvSpPr>
          <p:cNvPr id="10" name="Rectangle 9"/>
          <p:cNvSpPr/>
          <p:nvPr/>
        </p:nvSpPr>
        <p:spPr>
          <a:xfrm>
            <a:off x="5475355" y="4763150"/>
            <a:ext cx="1133782" cy="261610"/>
          </a:xfrm>
          <a:prstGeom prst="rect">
            <a:avLst/>
          </a:prstGeom>
        </p:spPr>
        <p:txBody>
          <a:bodyPr wrap="square" lIns="0" rIns="0">
            <a:spAutoFit/>
          </a:bodyPr>
          <a:lstStyle/>
          <a:p>
            <a:pPr algn="ctr"/>
            <a:r>
              <a:rPr lang="en-US" sz="1100" b="1" dirty="0" smtClean="0">
                <a:solidFill>
                  <a:schemeClr val="accent1">
                    <a:lumMod val="50000"/>
                  </a:schemeClr>
                </a:solidFill>
              </a:rPr>
              <a:t>ML350p Gen8</a:t>
            </a:r>
            <a:endParaRPr lang="en-US" sz="1100" b="1" dirty="0">
              <a:solidFill>
                <a:schemeClr val="accent1">
                  <a:lumMod val="50000"/>
                </a:schemeClr>
              </a:solidFill>
            </a:endParaRPr>
          </a:p>
        </p:txBody>
      </p:sp>
      <p:grpSp>
        <p:nvGrpSpPr>
          <p:cNvPr id="15" name="Group 14"/>
          <p:cNvGrpSpPr/>
          <p:nvPr/>
        </p:nvGrpSpPr>
        <p:grpSpPr>
          <a:xfrm>
            <a:off x="4886514" y="2216562"/>
            <a:ext cx="2177551" cy="2212528"/>
            <a:chOff x="4490377" y="2124655"/>
            <a:chExt cx="2177551" cy="1659396"/>
          </a:xfrm>
        </p:grpSpPr>
        <p:pic>
          <p:nvPicPr>
            <p:cNvPr id="16" name="Picture 15" descr="ML350pG8rack_FrontBezel_Tran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0377" y="2258916"/>
              <a:ext cx="2177551" cy="1418432"/>
            </a:xfrm>
            <a:prstGeom prst="rect">
              <a:avLst/>
            </a:prstGeom>
          </p:spPr>
        </p:pic>
        <p:pic>
          <p:nvPicPr>
            <p:cNvPr id="17" name="Picture 16" descr="ML350pG8tower_FrontBezel_Trans copy.png"/>
            <p:cNvPicPr>
              <a:picLocks noChangeAspect="1"/>
            </p:cNvPicPr>
            <p:nvPr/>
          </p:nvPicPr>
          <p:blipFill>
            <a:blip r:embed="rId6" cstate="print"/>
            <a:stretch>
              <a:fillRect/>
            </a:stretch>
          </p:blipFill>
          <p:spPr>
            <a:xfrm>
              <a:off x="4698607" y="2124655"/>
              <a:ext cx="1147389" cy="1659396"/>
            </a:xfrm>
            <a:prstGeom prst="rect">
              <a:avLst/>
            </a:prstGeom>
            <a:effectLst/>
          </p:spPr>
        </p:pic>
      </p:grpSp>
      <p:pic>
        <p:nvPicPr>
          <p:cNvPr id="21" name="Picture 20" descr="SL230sG8front_Transparn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08255" y="2438539"/>
            <a:ext cx="1081170" cy="2260313"/>
          </a:xfrm>
          <a:prstGeom prst="rect">
            <a:avLst/>
          </a:prstGeom>
        </p:spPr>
      </p:pic>
      <p:pic>
        <p:nvPicPr>
          <p:cNvPr id="24" name="Picture 23" descr="SL250sG8front_Transparnt.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33931" y="2424841"/>
            <a:ext cx="1046604" cy="2289075"/>
          </a:xfrm>
          <a:prstGeom prst="rect">
            <a:avLst/>
          </a:prstGeom>
        </p:spPr>
      </p:pic>
      <p:pic>
        <p:nvPicPr>
          <p:cNvPr id="27" name="Picture 26" descr="BL460cG8_Left_Trans.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75169" y="2383743"/>
            <a:ext cx="1530625" cy="2308259"/>
          </a:xfrm>
          <a:prstGeom prst="rect">
            <a:avLst/>
          </a:prstGeom>
        </p:spPr>
      </p:pic>
      <p:sp>
        <p:nvSpPr>
          <p:cNvPr id="35" name="TextBox 34"/>
          <p:cNvSpPr txBox="1"/>
          <p:nvPr/>
        </p:nvSpPr>
        <p:spPr>
          <a:xfrm>
            <a:off x="7289972" y="4763151"/>
            <a:ext cx="1678062" cy="430887"/>
          </a:xfrm>
          <a:prstGeom prst="rect">
            <a:avLst/>
          </a:prstGeom>
          <a:noFill/>
        </p:spPr>
        <p:txBody>
          <a:bodyPr wrap="square" lIns="0" rIns="0" rtlCol="0">
            <a:spAutoFit/>
          </a:bodyPr>
          <a:lstStyle/>
          <a:p>
            <a:pPr algn="ctr">
              <a:buClr>
                <a:schemeClr val="tx2"/>
              </a:buClr>
              <a:buSzPct val="80000"/>
            </a:pPr>
            <a:r>
              <a:rPr lang="en-US" sz="1100" b="1" dirty="0" smtClean="0">
                <a:solidFill>
                  <a:schemeClr val="accent1">
                    <a:lumMod val="50000"/>
                  </a:schemeClr>
                </a:solidFill>
              </a:rPr>
              <a:t>SL230s Gen8</a:t>
            </a:r>
          </a:p>
          <a:p>
            <a:pPr algn="ctr">
              <a:buClr>
                <a:schemeClr val="tx2"/>
              </a:buClr>
              <a:buSzPct val="80000"/>
            </a:pPr>
            <a:r>
              <a:rPr lang="en-US" sz="1100" b="1" dirty="0" smtClean="0">
                <a:solidFill>
                  <a:schemeClr val="accent1">
                    <a:lumMod val="50000"/>
                  </a:schemeClr>
                </a:solidFill>
              </a:rPr>
              <a:t>SL250s Gen8 </a:t>
            </a:r>
          </a:p>
        </p:txBody>
      </p:sp>
      <p:sp>
        <p:nvSpPr>
          <p:cNvPr id="4" name="Subtitle 3"/>
          <p:cNvSpPr>
            <a:spLocks noGrp="1"/>
          </p:cNvSpPr>
          <p:nvPr>
            <p:ph type="subTitle" idx="1"/>
          </p:nvPr>
        </p:nvSpPr>
        <p:spPr>
          <a:xfrm>
            <a:off x="313882" y="872796"/>
            <a:ext cx="8460105" cy="369332"/>
          </a:xfrm>
        </p:spPr>
        <p:txBody>
          <a:bodyPr/>
          <a:lstStyle/>
          <a:p>
            <a:endParaRPr lang="en-US" dirty="0">
              <a:solidFill>
                <a:schemeClr val="bg1"/>
              </a:solidFill>
            </a:endParaRPr>
          </a:p>
        </p:txBody>
      </p:sp>
    </p:spTree>
    <p:extLst>
      <p:ext uri="{BB962C8B-B14F-4D97-AF65-F5344CB8AC3E}">
        <p14:creationId xmlns:p14="http://schemas.microsoft.com/office/powerpoint/2010/main" val="190755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358774" y="879475"/>
            <a:ext cx="8785225" cy="393286"/>
          </a:xfrm>
        </p:spPr>
        <p:txBody>
          <a:bodyPr/>
          <a:lstStyle/>
          <a:p>
            <a:r>
              <a:rPr lang="ru-RU" dirty="0" smtClean="0"/>
              <a:t>Управление без агентов для повышения надежности и производительности</a:t>
            </a:r>
            <a:endParaRPr lang="en-US" dirty="0"/>
          </a:p>
        </p:txBody>
      </p:sp>
      <p:sp>
        <p:nvSpPr>
          <p:cNvPr id="6" name="Title 5"/>
          <p:cNvSpPr>
            <a:spLocks noGrp="1"/>
          </p:cNvSpPr>
          <p:nvPr>
            <p:ph type="title"/>
          </p:nvPr>
        </p:nvSpPr>
        <p:spPr/>
        <p:txBody>
          <a:bodyPr vert="horz" lIns="91440" tIns="45720" rIns="91440" bIns="45720" rtlCol="0" anchor="t" anchorCtr="0">
            <a:noAutofit/>
          </a:bodyPr>
          <a:lstStyle/>
          <a:p>
            <a:r>
              <a:rPr lang="en-US" cap="none" dirty="0">
                <a:solidFill>
                  <a:srgbClr val="FFFFFF"/>
                </a:solidFill>
              </a:rPr>
              <a:t>HP Agentless Management</a:t>
            </a:r>
          </a:p>
        </p:txBody>
      </p:sp>
      <p:sp>
        <p:nvSpPr>
          <p:cNvPr id="8" name="Content Placeholder 7"/>
          <p:cNvSpPr>
            <a:spLocks noGrp="1"/>
          </p:cNvSpPr>
          <p:nvPr>
            <p:ph sz="quarter" idx="4294967295"/>
          </p:nvPr>
        </p:nvSpPr>
        <p:spPr>
          <a:xfrm>
            <a:off x="4373000" y="1938337"/>
            <a:ext cx="4397375" cy="4530701"/>
          </a:xfrm>
        </p:spPr>
        <p:txBody>
          <a:bodyPr/>
          <a:lstStyle/>
          <a:p>
            <a:pPr marL="171450" indent="-171450">
              <a:lnSpc>
                <a:spcPct val="100000"/>
              </a:lnSpc>
              <a:spcBef>
                <a:spcPts val="0"/>
              </a:spcBef>
              <a:spcAft>
                <a:spcPts val="600"/>
              </a:spcAft>
            </a:pPr>
            <a:r>
              <a:rPr lang="ru-RU" dirty="0" smtClean="0">
                <a:solidFill>
                  <a:srgbClr val="FFC000"/>
                </a:solidFill>
              </a:rPr>
              <a:t>Надежное</a:t>
            </a:r>
            <a:r>
              <a:rPr lang="ru-RU" dirty="0" smtClean="0">
                <a:solidFill>
                  <a:schemeClr val="bg2"/>
                </a:solidFill>
              </a:rPr>
              <a:t> </a:t>
            </a:r>
            <a:r>
              <a:rPr lang="ru-RU" dirty="0" smtClean="0"/>
              <a:t>управление </a:t>
            </a:r>
            <a:r>
              <a:rPr lang="ru-RU" dirty="0" smtClean="0">
                <a:solidFill>
                  <a:srgbClr val="FFC000"/>
                </a:solidFill>
              </a:rPr>
              <a:t>без сложных</a:t>
            </a:r>
            <a:r>
              <a:rPr lang="ru-RU" dirty="0" smtClean="0">
                <a:solidFill>
                  <a:schemeClr val="bg2"/>
                </a:solidFill>
              </a:rPr>
              <a:t> </a:t>
            </a:r>
            <a:r>
              <a:rPr lang="ru-RU" dirty="0" smtClean="0"/>
              <a:t>программных агентов</a:t>
            </a:r>
            <a:endParaRPr lang="en-US" dirty="0" smtClean="0"/>
          </a:p>
          <a:p>
            <a:r>
              <a:rPr lang="ru-RU" dirty="0" smtClean="0"/>
              <a:t>Работает на базе </a:t>
            </a:r>
            <a:r>
              <a:rPr lang="en-US" dirty="0" err="1" smtClean="0"/>
              <a:t>iLO</a:t>
            </a:r>
            <a:r>
              <a:rPr lang="en-US" dirty="0" smtClean="0"/>
              <a:t>, </a:t>
            </a:r>
            <a:r>
              <a:rPr lang="ru-RU" dirty="0" smtClean="0">
                <a:solidFill>
                  <a:srgbClr val="FFC000"/>
                </a:solidFill>
              </a:rPr>
              <a:t>независимо</a:t>
            </a:r>
            <a:r>
              <a:rPr lang="ru-RU" dirty="0" smtClean="0">
                <a:solidFill>
                  <a:schemeClr val="bg2"/>
                </a:solidFill>
              </a:rPr>
              <a:t> </a:t>
            </a:r>
            <a:r>
              <a:rPr lang="ru-RU" dirty="0" smtClean="0"/>
              <a:t>от ОС и </a:t>
            </a:r>
            <a:r>
              <a:rPr lang="en-US" dirty="0" smtClean="0"/>
              <a:t>CPU, </a:t>
            </a:r>
            <a:r>
              <a:rPr lang="ru-RU" dirty="0" smtClean="0">
                <a:solidFill>
                  <a:srgbClr val="FFC000"/>
                </a:solidFill>
              </a:rPr>
              <a:t>устраняя</a:t>
            </a:r>
            <a:r>
              <a:rPr lang="ru-RU" dirty="0" smtClean="0">
                <a:solidFill>
                  <a:schemeClr val="bg2"/>
                </a:solidFill>
              </a:rPr>
              <a:t> </a:t>
            </a:r>
            <a:r>
              <a:rPr lang="ru-RU" dirty="0" smtClean="0"/>
              <a:t>влияние на производительность программных агентов</a:t>
            </a:r>
            <a:endParaRPr lang="en-US" dirty="0" smtClean="0"/>
          </a:p>
          <a:p>
            <a:r>
              <a:rPr lang="ru-RU" dirty="0" smtClean="0">
                <a:solidFill>
                  <a:srgbClr val="FFC000"/>
                </a:solidFill>
              </a:rPr>
              <a:t>Мгновенная готовность</a:t>
            </a:r>
            <a:r>
              <a:rPr lang="en-US" dirty="0" smtClean="0"/>
              <a:t>, </a:t>
            </a:r>
            <a:r>
              <a:rPr lang="ru-RU" dirty="0" smtClean="0"/>
              <a:t>начинает работать как только подано питание</a:t>
            </a:r>
            <a:endParaRPr lang="en-US" dirty="0" smtClean="0"/>
          </a:p>
          <a:p>
            <a:r>
              <a:rPr lang="ru-RU" dirty="0" smtClean="0"/>
              <a:t>Информация от ОС и уведомления работают через </a:t>
            </a:r>
            <a:r>
              <a:rPr lang="en-US" dirty="0" smtClean="0"/>
              <a:t>Agentless Management Service</a:t>
            </a:r>
          </a:p>
          <a:p>
            <a:pPr>
              <a:buNone/>
            </a:pPr>
            <a:endParaRPr lang="en-US" dirty="0" smtClean="0"/>
          </a:p>
        </p:txBody>
      </p:sp>
      <p:grpSp>
        <p:nvGrpSpPr>
          <p:cNvPr id="29" name="Group 28"/>
          <p:cNvGrpSpPr/>
          <p:nvPr/>
        </p:nvGrpSpPr>
        <p:grpSpPr>
          <a:xfrm>
            <a:off x="489541" y="2091130"/>
            <a:ext cx="3524315" cy="2850038"/>
            <a:chOff x="419201" y="1731112"/>
            <a:chExt cx="3009579" cy="2433782"/>
          </a:xfrm>
        </p:grpSpPr>
        <p:sp>
          <p:nvSpPr>
            <p:cNvPr id="25" name="Bent Arrow 24"/>
            <p:cNvSpPr/>
            <p:nvPr/>
          </p:nvSpPr>
          <p:spPr>
            <a:xfrm rot="5400000">
              <a:off x="2243665" y="1820942"/>
              <a:ext cx="1148874" cy="1053623"/>
            </a:xfrm>
            <a:prstGeom prst="bentArrow">
              <a:avLst>
                <a:gd name="adj1" fmla="val 43925"/>
                <a:gd name="adj2" fmla="val 41994"/>
                <a:gd name="adj3" fmla="val 45436"/>
                <a:gd name="adj4" fmla="val 20742"/>
              </a:avLst>
            </a:prstGeom>
            <a:gradFill flip="none" rotWithShape="1">
              <a:gsLst>
                <a:gs pos="100000">
                  <a:schemeClr val="accent1">
                    <a:alpha val="0"/>
                  </a:schemeClr>
                </a:gs>
                <a:gs pos="26000">
                  <a:schemeClr val="accent1"/>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r>
                <a:rPr lang="en-US" sz="1400" dirty="0" smtClean="0">
                  <a:solidFill>
                    <a:srgbClr val="000000">
                      <a:lumMod val="75000"/>
                      <a:lumOff val="25000"/>
                    </a:srgbClr>
                  </a:solidFill>
                </a:rPr>
                <a:t>Agentless Mgmt</a:t>
              </a:r>
            </a:p>
            <a:p>
              <a:pPr algn="ctr">
                <a:lnSpc>
                  <a:spcPct val="85000"/>
                </a:lnSpc>
              </a:pPr>
              <a:endParaRPr lang="en-US" sz="1400" dirty="0" smtClean="0">
                <a:solidFill>
                  <a:srgbClr val="000000">
                    <a:lumMod val="75000"/>
                    <a:lumOff val="25000"/>
                  </a:srgbClr>
                </a:solidFill>
              </a:endParaRPr>
            </a:p>
          </p:txBody>
        </p:sp>
        <p:sp>
          <p:nvSpPr>
            <p:cNvPr id="18" name="Rectangle 17"/>
            <p:cNvSpPr/>
            <p:nvPr/>
          </p:nvSpPr>
          <p:spPr>
            <a:xfrm>
              <a:off x="419201" y="1731112"/>
              <a:ext cx="3009579" cy="2433782"/>
            </a:xfrm>
            <a:prstGeom prst="rect">
              <a:avLst/>
            </a:prstGeom>
            <a:noFill/>
          </p:spPr>
        </p:sp>
        <p:sp>
          <p:nvSpPr>
            <p:cNvPr id="19" name="Freeform 18"/>
            <p:cNvSpPr/>
            <p:nvPr/>
          </p:nvSpPr>
          <p:spPr>
            <a:xfrm>
              <a:off x="420527" y="3586198"/>
              <a:ext cx="3006926" cy="578142"/>
            </a:xfrm>
            <a:custGeom>
              <a:avLst/>
              <a:gdLst>
                <a:gd name="connsiteX0" fmla="*/ 0 w 2655915"/>
                <a:gd name="connsiteY0" fmla="*/ 0 h 510653"/>
                <a:gd name="connsiteX1" fmla="*/ 2655915 w 2655915"/>
                <a:gd name="connsiteY1" fmla="*/ 0 h 510653"/>
                <a:gd name="connsiteX2" fmla="*/ 2655915 w 2655915"/>
                <a:gd name="connsiteY2" fmla="*/ 510653 h 510653"/>
                <a:gd name="connsiteX3" fmla="*/ 0 w 2655915"/>
                <a:gd name="connsiteY3" fmla="*/ 510653 h 510653"/>
                <a:gd name="connsiteX4" fmla="*/ 0 w 2655915"/>
                <a:gd name="connsiteY4" fmla="*/ 0 h 51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915" h="510653">
                  <a:moveTo>
                    <a:pt x="0" y="0"/>
                  </a:moveTo>
                  <a:lnTo>
                    <a:pt x="2655915" y="0"/>
                  </a:lnTo>
                  <a:lnTo>
                    <a:pt x="2655915" y="510653"/>
                  </a:lnTo>
                  <a:lnTo>
                    <a:pt x="0" y="510653"/>
                  </a:lnTo>
                  <a:lnTo>
                    <a:pt x="0" y="0"/>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en-US" sz="2000" dirty="0" smtClean="0">
                  <a:solidFill>
                    <a:prstClr val="white"/>
                  </a:solidFill>
                </a:rPr>
                <a:t>ProLiant Gen8</a:t>
              </a:r>
              <a:endParaRPr lang="en-US" sz="2200" dirty="0">
                <a:solidFill>
                  <a:prstClr val="white"/>
                </a:solidFill>
              </a:endParaRPr>
            </a:p>
          </p:txBody>
        </p:sp>
        <p:sp>
          <p:nvSpPr>
            <p:cNvPr id="20" name="Freeform 19"/>
            <p:cNvSpPr/>
            <p:nvPr/>
          </p:nvSpPr>
          <p:spPr>
            <a:xfrm>
              <a:off x="420527" y="2968021"/>
              <a:ext cx="1957165" cy="578142"/>
            </a:xfrm>
            <a:custGeom>
              <a:avLst/>
              <a:gdLst>
                <a:gd name="connsiteX0" fmla="*/ 0 w 1728697"/>
                <a:gd name="connsiteY0" fmla="*/ 0 h 510653"/>
                <a:gd name="connsiteX1" fmla="*/ 1728697 w 1728697"/>
                <a:gd name="connsiteY1" fmla="*/ 0 h 510653"/>
                <a:gd name="connsiteX2" fmla="*/ 1728697 w 1728697"/>
                <a:gd name="connsiteY2" fmla="*/ 510653 h 510653"/>
                <a:gd name="connsiteX3" fmla="*/ 0 w 1728697"/>
                <a:gd name="connsiteY3" fmla="*/ 510653 h 510653"/>
                <a:gd name="connsiteX4" fmla="*/ 0 w 1728697"/>
                <a:gd name="connsiteY4" fmla="*/ 0 h 51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697" h="510653">
                  <a:moveTo>
                    <a:pt x="0" y="0"/>
                  </a:moveTo>
                  <a:lnTo>
                    <a:pt x="1728697" y="0"/>
                  </a:lnTo>
                  <a:lnTo>
                    <a:pt x="1728697" y="510653"/>
                  </a:lnTo>
                  <a:lnTo>
                    <a:pt x="0" y="510653"/>
                  </a:lnTo>
                  <a:lnTo>
                    <a:pt x="0" y="0"/>
                  </a:lnTo>
                  <a:close/>
                </a:path>
              </a:pathLst>
            </a:custGeom>
            <a:solidFill>
              <a:schemeClr val="bg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B w="88900" h="31750" prst="angle"/>
            </a:sp3d>
          </p:spPr>
          <p:style>
            <a:lnRef idx="0">
              <a:scrgbClr r="0" g="0" b="0"/>
            </a:lnRef>
            <a:fillRef idx="3">
              <a:scrgbClr r="0" g="0" b="0"/>
            </a:fillRef>
            <a:effectRef idx="1">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sz="2100" dirty="0" smtClean="0">
                  <a:solidFill>
                    <a:prstClr val="white"/>
                  </a:solidFill>
                </a:rPr>
                <a:t>CPU</a:t>
              </a:r>
              <a:endParaRPr lang="en-US" sz="2100" dirty="0">
                <a:solidFill>
                  <a:prstClr val="white"/>
                </a:solidFill>
              </a:endParaRPr>
            </a:p>
          </p:txBody>
        </p:sp>
        <p:sp>
          <p:nvSpPr>
            <p:cNvPr id="21" name="Freeform 20"/>
            <p:cNvSpPr/>
            <p:nvPr/>
          </p:nvSpPr>
          <p:spPr>
            <a:xfrm>
              <a:off x="420527" y="2349842"/>
              <a:ext cx="1957165" cy="578142"/>
            </a:xfrm>
            <a:custGeom>
              <a:avLst/>
              <a:gdLst>
                <a:gd name="connsiteX0" fmla="*/ 0 w 1728697"/>
                <a:gd name="connsiteY0" fmla="*/ 0 h 510653"/>
                <a:gd name="connsiteX1" fmla="*/ 1728697 w 1728697"/>
                <a:gd name="connsiteY1" fmla="*/ 0 h 510653"/>
                <a:gd name="connsiteX2" fmla="*/ 1728697 w 1728697"/>
                <a:gd name="connsiteY2" fmla="*/ 510653 h 510653"/>
                <a:gd name="connsiteX3" fmla="*/ 0 w 1728697"/>
                <a:gd name="connsiteY3" fmla="*/ 510653 h 510653"/>
                <a:gd name="connsiteX4" fmla="*/ 0 w 1728697"/>
                <a:gd name="connsiteY4" fmla="*/ 0 h 51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697" h="510653">
                  <a:moveTo>
                    <a:pt x="0" y="0"/>
                  </a:moveTo>
                  <a:lnTo>
                    <a:pt x="1728697" y="0"/>
                  </a:lnTo>
                  <a:lnTo>
                    <a:pt x="1728697" y="510653"/>
                  </a:lnTo>
                  <a:lnTo>
                    <a:pt x="0" y="510653"/>
                  </a:lnTo>
                  <a:lnTo>
                    <a:pt x="0" y="0"/>
                  </a:lnTo>
                  <a:close/>
                </a:path>
              </a:pathLst>
            </a:cu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noFill/>
            </a:ln>
            <a:effectLst>
              <a:outerShdw blurRad="40000" dist="20000" dir="5400000" rotWithShape="0">
                <a:srgbClr val="000000">
                  <a:alpha val="38000"/>
                </a:srgbClr>
              </a:outerShdw>
            </a:effectLst>
            <a:scene3d>
              <a:camera prst="orthographicFront"/>
              <a:lightRig rig="flat" dir="t"/>
            </a:scene3d>
            <a:sp3d prstMaterial="plastic">
              <a:bevelB w="88900" h="31750" prst="angle"/>
            </a:sp3d>
          </p:spPr>
          <p:style>
            <a:lnRef idx="0">
              <a:scrgbClr r="0" g="0" b="0"/>
            </a:lnRef>
            <a:fillRef idx="3">
              <a:scrgbClr r="0" g="0" b="0"/>
            </a:fillRef>
            <a:effectRef idx="1">
              <a:schemeClr val="accent6">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2200" dirty="0" smtClean="0">
                  <a:solidFill>
                    <a:prstClr val="white"/>
                  </a:solidFill>
                </a:rPr>
                <a:t>OS</a:t>
              </a:r>
              <a:endParaRPr lang="en-US" sz="2200" dirty="0">
                <a:solidFill>
                  <a:prstClr val="white"/>
                </a:solidFill>
              </a:endParaRPr>
            </a:p>
          </p:txBody>
        </p:sp>
        <p:sp>
          <p:nvSpPr>
            <p:cNvPr id="22" name="Freeform 21"/>
            <p:cNvSpPr/>
            <p:nvPr/>
          </p:nvSpPr>
          <p:spPr>
            <a:xfrm>
              <a:off x="420527" y="1731664"/>
              <a:ext cx="942077" cy="578142"/>
            </a:xfrm>
            <a:custGeom>
              <a:avLst/>
              <a:gdLst>
                <a:gd name="connsiteX0" fmla="*/ 0 w 855367"/>
                <a:gd name="connsiteY0" fmla="*/ 0 h 510653"/>
                <a:gd name="connsiteX1" fmla="*/ 855367 w 855367"/>
                <a:gd name="connsiteY1" fmla="*/ 0 h 510653"/>
                <a:gd name="connsiteX2" fmla="*/ 855367 w 855367"/>
                <a:gd name="connsiteY2" fmla="*/ 510653 h 510653"/>
                <a:gd name="connsiteX3" fmla="*/ 0 w 855367"/>
                <a:gd name="connsiteY3" fmla="*/ 510653 h 510653"/>
                <a:gd name="connsiteX4" fmla="*/ 0 w 855367"/>
                <a:gd name="connsiteY4" fmla="*/ 0 h 51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67" h="510653">
                  <a:moveTo>
                    <a:pt x="0" y="0"/>
                  </a:moveTo>
                  <a:lnTo>
                    <a:pt x="855367" y="0"/>
                  </a:lnTo>
                  <a:lnTo>
                    <a:pt x="855367" y="510653"/>
                  </a:lnTo>
                  <a:lnTo>
                    <a:pt x="0" y="510653"/>
                  </a:lnTo>
                  <a:lnTo>
                    <a:pt x="0" y="0"/>
                  </a:lnTo>
                  <a:close/>
                </a:path>
              </a:pathLst>
            </a:custGeom>
            <a:solidFill>
              <a:schemeClr val="bg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B w="88900" h="31750" prst="angle"/>
            </a:sp3d>
          </p:spPr>
          <p:style>
            <a:lnRef idx="0">
              <a:scrgbClr r="0" g="0" b="0"/>
            </a:lnRef>
            <a:fillRef idx="3">
              <a:scrgbClr r="0" g="0" b="0"/>
            </a:fillRef>
            <a:effectRef idx="1">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sz="2100" dirty="0" smtClean="0">
                  <a:solidFill>
                    <a:prstClr val="white"/>
                  </a:solidFill>
                </a:rPr>
                <a:t>Apps</a:t>
              </a:r>
              <a:endParaRPr lang="en-US" sz="2100" dirty="0">
                <a:solidFill>
                  <a:prstClr val="white"/>
                </a:solidFill>
              </a:endParaRPr>
            </a:p>
          </p:txBody>
        </p:sp>
        <p:sp>
          <p:nvSpPr>
            <p:cNvPr id="23" name="Freeform 22"/>
            <p:cNvSpPr/>
            <p:nvPr/>
          </p:nvSpPr>
          <p:spPr>
            <a:xfrm>
              <a:off x="1441423" y="1731664"/>
              <a:ext cx="936269" cy="578142"/>
            </a:xfrm>
            <a:custGeom>
              <a:avLst/>
              <a:gdLst>
                <a:gd name="connsiteX0" fmla="*/ 0 w 855367"/>
                <a:gd name="connsiteY0" fmla="*/ 0 h 510653"/>
                <a:gd name="connsiteX1" fmla="*/ 855367 w 855367"/>
                <a:gd name="connsiteY1" fmla="*/ 0 h 510653"/>
                <a:gd name="connsiteX2" fmla="*/ 855367 w 855367"/>
                <a:gd name="connsiteY2" fmla="*/ 510653 h 510653"/>
                <a:gd name="connsiteX3" fmla="*/ 0 w 855367"/>
                <a:gd name="connsiteY3" fmla="*/ 510653 h 510653"/>
                <a:gd name="connsiteX4" fmla="*/ 0 w 855367"/>
                <a:gd name="connsiteY4" fmla="*/ 0 h 51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67" h="510653">
                  <a:moveTo>
                    <a:pt x="0" y="0"/>
                  </a:moveTo>
                  <a:lnTo>
                    <a:pt x="855367" y="0"/>
                  </a:lnTo>
                  <a:lnTo>
                    <a:pt x="855367" y="510653"/>
                  </a:lnTo>
                  <a:lnTo>
                    <a:pt x="0" y="510653"/>
                  </a:lnTo>
                  <a:lnTo>
                    <a:pt x="0" y="0"/>
                  </a:lnTo>
                  <a:close/>
                </a:path>
              </a:pathLst>
            </a:custGeom>
            <a:solidFill>
              <a:schemeClr val="bg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B w="88900" h="31750" prst="angle"/>
            </a:sp3d>
          </p:spPr>
          <p:style>
            <a:lnRef idx="0">
              <a:scrgbClr r="0" g="0" b="0"/>
            </a:lnRef>
            <a:fillRef idx="3">
              <a:scrgbClr r="0" g="0" b="0"/>
            </a:fillRef>
            <a:effectRef idx="1">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sz="2100" spc="-100" dirty="0" smtClean="0">
                  <a:solidFill>
                    <a:prstClr val="white"/>
                  </a:solidFill>
                </a:rPr>
                <a:t>Agent</a:t>
              </a:r>
              <a:endParaRPr lang="en-US" sz="2100" spc="-100" dirty="0">
                <a:solidFill>
                  <a:prstClr val="white"/>
                </a:solidFill>
              </a:endParaRPr>
            </a:p>
          </p:txBody>
        </p:sp>
        <p:sp>
          <p:nvSpPr>
            <p:cNvPr id="24" name="Freeform 23"/>
            <p:cNvSpPr/>
            <p:nvPr/>
          </p:nvSpPr>
          <p:spPr>
            <a:xfrm>
              <a:off x="2459039" y="2968021"/>
              <a:ext cx="968414" cy="578142"/>
            </a:xfrm>
            <a:custGeom>
              <a:avLst/>
              <a:gdLst>
                <a:gd name="connsiteX0" fmla="*/ 0 w 855367"/>
                <a:gd name="connsiteY0" fmla="*/ 0 h 510653"/>
                <a:gd name="connsiteX1" fmla="*/ 855367 w 855367"/>
                <a:gd name="connsiteY1" fmla="*/ 0 h 510653"/>
                <a:gd name="connsiteX2" fmla="*/ 855367 w 855367"/>
                <a:gd name="connsiteY2" fmla="*/ 510653 h 510653"/>
                <a:gd name="connsiteX3" fmla="*/ 0 w 855367"/>
                <a:gd name="connsiteY3" fmla="*/ 510653 h 510653"/>
                <a:gd name="connsiteX4" fmla="*/ 0 w 855367"/>
                <a:gd name="connsiteY4" fmla="*/ 0 h 51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67" h="510653">
                  <a:moveTo>
                    <a:pt x="0" y="0"/>
                  </a:moveTo>
                  <a:lnTo>
                    <a:pt x="855367" y="0"/>
                  </a:lnTo>
                  <a:lnTo>
                    <a:pt x="855367" y="510653"/>
                  </a:lnTo>
                  <a:lnTo>
                    <a:pt x="0" y="510653"/>
                  </a:lnTo>
                  <a:lnTo>
                    <a:pt x="0" y="0"/>
                  </a:lnTo>
                  <a:close/>
                </a:path>
              </a:pathLst>
            </a:custGeom>
            <a:solidFill>
              <a:schemeClr val="bg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B w="88900" h="31750" prst="angle"/>
            </a:sp3d>
          </p:spPr>
          <p:style>
            <a:lnRef idx="0">
              <a:scrgbClr r="0" g="0" b="0"/>
            </a:lnRef>
            <a:fillRef idx="3">
              <a:scrgbClr r="0" g="0" b="0"/>
            </a:fillRef>
            <a:effectRef idx="1">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sz="2100" dirty="0" smtClean="0">
                  <a:solidFill>
                    <a:prstClr val="white"/>
                  </a:solidFill>
                </a:rPr>
                <a:t>iLO</a:t>
              </a:r>
              <a:endParaRPr lang="en-US" sz="2100" dirty="0">
                <a:solidFill>
                  <a:prstClr val="white"/>
                </a:solidFill>
              </a:endParaRPr>
            </a:p>
          </p:txBody>
        </p:sp>
        <p:cxnSp>
          <p:nvCxnSpPr>
            <p:cNvPr id="26" name="Straight Connector 25"/>
            <p:cNvCxnSpPr>
              <a:stCxn id="23" idx="3"/>
            </p:cNvCxnSpPr>
            <p:nvPr/>
          </p:nvCxnSpPr>
          <p:spPr>
            <a:xfrm flipV="1">
              <a:off x="1441423" y="1758463"/>
              <a:ext cx="921949" cy="551343"/>
            </a:xfrm>
            <a:prstGeom prst="line">
              <a:avLst/>
            </a:prstGeom>
            <a:ln w="25400" cap="flat" cmpd="sng" algn="ctr">
              <a:solidFill>
                <a:schemeClr val="accent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24556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ltLang="zh-TW" cap="none" dirty="0" smtClean="0">
                <a:solidFill>
                  <a:srgbClr val="FFFFFF"/>
                </a:solidFill>
              </a:rPr>
              <a:t>Российский рынок серверов</a:t>
            </a:r>
            <a:br>
              <a:rPr lang="ru-RU" altLang="zh-TW" cap="none" dirty="0" smtClean="0">
                <a:solidFill>
                  <a:srgbClr val="FFFFFF"/>
                </a:solidFill>
              </a:rPr>
            </a:br>
            <a:endParaRPr lang="en-US" sz="1600" cap="none" dirty="0">
              <a:solidFill>
                <a:srgbClr val="FFFFFF"/>
              </a:solidFill>
            </a:endParaRPr>
          </a:p>
        </p:txBody>
      </p:sp>
      <p:graphicFrame>
        <p:nvGraphicFramePr>
          <p:cNvPr id="19" name="Chart 18"/>
          <p:cNvGraphicFramePr>
            <a:graphicFrameLocks/>
          </p:cNvGraphicFramePr>
          <p:nvPr>
            <p:extLst>
              <p:ext uri="{D42A27DB-BD31-4B8C-83A1-F6EECF244321}">
                <p14:modId xmlns:p14="http://schemas.microsoft.com/office/powerpoint/2010/main" val="1621960469"/>
              </p:ext>
            </p:extLst>
          </p:nvPr>
        </p:nvGraphicFramePr>
        <p:xfrm>
          <a:off x="846161" y="1501254"/>
          <a:ext cx="7506268" cy="436728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179928" y="6320620"/>
            <a:ext cx="2593075" cy="228600"/>
          </a:xfrm>
          <a:prstGeom prst="rect">
            <a:avLst/>
          </a:prstGeom>
        </p:spPr>
        <p:txBody>
          <a:bodyPr vert="horz" wrap="none" lIns="91440" tIns="45720" rIns="91440" bIns="45720" rtlCol="0">
            <a:noAutofit/>
          </a:bodyPr>
          <a:lstStyle/>
          <a:p>
            <a:r>
              <a:rPr lang="en-US" sz="800" dirty="0" smtClean="0">
                <a:solidFill>
                  <a:schemeClr val="bg1"/>
                </a:solidFill>
              </a:rPr>
              <a:t>IDC</a:t>
            </a:r>
            <a:r>
              <a:rPr lang="ru-RU" sz="800" dirty="0" smtClean="0">
                <a:solidFill>
                  <a:schemeClr val="bg1"/>
                </a:solidFill>
              </a:rPr>
              <a:t> «</a:t>
            </a:r>
            <a:r>
              <a:rPr lang="en-US" sz="800" dirty="0" smtClean="0">
                <a:solidFill>
                  <a:schemeClr val="bg1"/>
                </a:solidFill>
              </a:rPr>
              <a:t>EMEA Quarterly x86 Server Tracker</a:t>
            </a:r>
            <a:r>
              <a:rPr lang="ru-RU" sz="800" dirty="0" smtClean="0">
                <a:solidFill>
                  <a:schemeClr val="bg1"/>
                </a:solidFill>
              </a:rPr>
              <a:t>»</a:t>
            </a:r>
            <a:r>
              <a:rPr lang="en-US" sz="800" dirty="0" smtClean="0">
                <a:solidFill>
                  <a:schemeClr val="bg1"/>
                </a:solidFill>
              </a:rPr>
              <a:t>, Q2 2011</a:t>
            </a:r>
          </a:p>
        </p:txBody>
      </p:sp>
    </p:spTree>
    <p:extLst>
      <p:ext uri="{BB962C8B-B14F-4D97-AF65-F5344CB8AC3E}">
        <p14:creationId xmlns:p14="http://schemas.microsoft.com/office/powerpoint/2010/main" val="406588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solidFill>
                  <a:srgbClr val="FFFFFF"/>
                </a:solidFill>
              </a:rPr>
              <a:t>On-Line </a:t>
            </a:r>
            <a:r>
              <a:rPr lang="ru-RU" cap="none" dirty="0" smtClean="0">
                <a:solidFill>
                  <a:srgbClr val="FFFFFF"/>
                </a:solidFill>
              </a:rPr>
              <a:t>ресурсы</a:t>
            </a:r>
            <a:endParaRPr lang="en-US" cap="none" dirty="0">
              <a:solidFill>
                <a:srgbClr val="FFFFFF"/>
              </a:solidFill>
            </a:endParaRPr>
          </a:p>
        </p:txBody>
      </p:sp>
      <p:sp>
        <p:nvSpPr>
          <p:cNvPr id="4" name="Rectangle 3"/>
          <p:cNvSpPr>
            <a:spLocks noGrp="1" noChangeArrowheads="1"/>
          </p:cNvSpPr>
          <p:nvPr>
            <p:ph type="body" sz="quarter" idx="14"/>
          </p:nvPr>
        </p:nvSpPr>
        <p:spPr>
          <a:xfrm>
            <a:off x="265077" y="1381737"/>
            <a:ext cx="5786007" cy="4608540"/>
          </a:xfrm>
        </p:spPr>
        <p:txBody>
          <a:bodyPr/>
          <a:lstStyle/>
          <a:p>
            <a:r>
              <a:rPr lang="en-US" sz="2400" dirty="0" smtClean="0">
                <a:hlinkClick r:id="rId2"/>
              </a:rPr>
              <a:t>www.hp.com/go/cloudmaps</a:t>
            </a:r>
            <a:endParaRPr lang="ru-RU" sz="2400" dirty="0" smtClean="0"/>
          </a:p>
          <a:p>
            <a:endParaRPr lang="ru-RU" sz="2400" dirty="0" smtClean="0"/>
          </a:p>
          <a:p>
            <a:r>
              <a:rPr lang="en-US" sz="2400" dirty="0" smtClean="0">
                <a:hlinkClick r:id="rId3"/>
              </a:rPr>
              <a:t>www.hp.com/go/allianceone</a:t>
            </a:r>
            <a:endParaRPr lang="en-US" sz="2400" dirty="0"/>
          </a:p>
          <a:p>
            <a:endParaRPr lang="ru-RU" sz="2400" dirty="0" smtClean="0"/>
          </a:p>
          <a:p>
            <a:r>
              <a:rPr lang="en-US" sz="2400" u="sng" dirty="0" smtClean="0">
                <a:solidFill>
                  <a:srgbClr val="FFFF00"/>
                </a:solidFill>
                <a:hlinkClick r:id="rId4"/>
              </a:rPr>
              <a:t>www.unicluster.ru</a:t>
            </a:r>
            <a:endParaRPr lang="ru-RU" sz="2400" u="sng" dirty="0" smtClean="0">
              <a:solidFill>
                <a:srgbClr val="FFFF00"/>
              </a:solidFill>
            </a:endParaRPr>
          </a:p>
          <a:p>
            <a:r>
              <a:rPr lang="en-US" sz="2400" u="sng" dirty="0">
                <a:solidFill>
                  <a:srgbClr val="FFFF00"/>
                </a:solidFill>
              </a:rPr>
              <a:t/>
            </a:r>
            <a:br>
              <a:rPr lang="en-US" sz="2400" u="sng" dirty="0">
                <a:solidFill>
                  <a:srgbClr val="FFFF00"/>
                </a:solidFill>
              </a:rPr>
            </a:br>
            <a:r>
              <a:rPr lang="en-US" sz="2400" u="sng" dirty="0" smtClean="0">
                <a:solidFill>
                  <a:srgbClr val="FFFF00"/>
                </a:solidFill>
                <a:hlinkClick r:id="rId5"/>
              </a:rPr>
              <a:t>www.unihub.ru</a:t>
            </a:r>
            <a:endParaRPr lang="ru-RU" sz="2400" u="sng" dirty="0" smtClean="0">
              <a:solidFill>
                <a:srgbClr val="FFFF00"/>
              </a:solidFill>
            </a:endParaRPr>
          </a:p>
          <a:p>
            <a:endParaRPr lang="en-US" sz="2400" u="sng" dirty="0" smtClean="0">
              <a:solidFill>
                <a:srgbClr val="FFFF00"/>
              </a:solidFill>
              <a:hlinkClick r:id="rId6"/>
            </a:endParaRPr>
          </a:p>
          <a:p>
            <a:r>
              <a:rPr lang="en-US" sz="2400" u="sng" dirty="0" smtClean="0">
                <a:solidFill>
                  <a:srgbClr val="FFFF00"/>
                </a:solidFill>
                <a:hlinkClick r:id="rId6"/>
              </a:rPr>
              <a:t>www.hp.ru/gen8</a:t>
            </a:r>
            <a:endParaRPr lang="en-US" sz="2400" u="sng" dirty="0" smtClean="0">
              <a:solidFill>
                <a:srgbClr val="FFFF00"/>
              </a:solidFill>
            </a:endParaRPr>
          </a:p>
          <a:p>
            <a:endParaRPr lang="ru-RU" sz="2400" dirty="0" smtClean="0"/>
          </a:p>
          <a:p>
            <a:endParaRPr lang="en-US" sz="2400" dirty="0"/>
          </a:p>
          <a:p>
            <a:endParaRPr lang="en-US" sz="2400" dirty="0" smtClean="0"/>
          </a:p>
          <a:p>
            <a:endParaRPr lang="ru-RU" sz="2400" dirty="0" smtClean="0"/>
          </a:p>
          <a:p>
            <a:endParaRPr lang="en-US" sz="2400" dirty="0" smtClean="0"/>
          </a:p>
        </p:txBody>
      </p:sp>
      <p:grpSp>
        <p:nvGrpSpPr>
          <p:cNvPr id="5" name="Group 13"/>
          <p:cNvGrpSpPr/>
          <p:nvPr/>
        </p:nvGrpSpPr>
        <p:grpSpPr>
          <a:xfrm>
            <a:off x="6097641" y="1382327"/>
            <a:ext cx="2804443" cy="2771708"/>
            <a:chOff x="6890072" y="1071564"/>
            <a:chExt cx="4962291" cy="4751387"/>
          </a:xfrm>
        </p:grpSpPr>
        <p:pic>
          <p:nvPicPr>
            <p:cNvPr id="6" name="Picture 3"/>
            <p:cNvPicPr>
              <a:picLocks noChangeAspect="1" noChangeArrowheads="1"/>
            </p:cNvPicPr>
            <p:nvPr/>
          </p:nvPicPr>
          <p:blipFill>
            <a:blip r:embed="rId7" cstate="screen"/>
            <a:srcRect/>
            <a:stretch>
              <a:fillRect/>
            </a:stretch>
          </p:blipFill>
          <p:spPr bwMode="auto">
            <a:xfrm rot="21370973">
              <a:off x="7025729" y="1071564"/>
              <a:ext cx="2866490" cy="2718661"/>
            </a:xfrm>
            <a:prstGeom prst="rect">
              <a:avLst/>
            </a:prstGeom>
            <a:noFill/>
            <a:ln w="9525">
              <a:noFill/>
              <a:miter lim="800000"/>
              <a:headEnd/>
              <a:tailEnd/>
            </a:ln>
          </p:spPr>
        </p:pic>
        <p:pic>
          <p:nvPicPr>
            <p:cNvPr id="7" name="Picture 10"/>
            <p:cNvPicPr>
              <a:picLocks noChangeAspect="1" noChangeArrowheads="1"/>
            </p:cNvPicPr>
            <p:nvPr/>
          </p:nvPicPr>
          <p:blipFill>
            <a:blip r:embed="rId8" cstate="screen"/>
            <a:srcRect/>
            <a:stretch>
              <a:fillRect/>
            </a:stretch>
          </p:blipFill>
          <p:spPr bwMode="auto">
            <a:xfrm>
              <a:off x="8730288" y="1387241"/>
              <a:ext cx="3122075" cy="1503155"/>
            </a:xfrm>
            <a:prstGeom prst="rect">
              <a:avLst/>
            </a:prstGeom>
            <a:noFill/>
            <a:ln w="38100">
              <a:solidFill>
                <a:schemeClr val="accent3">
                  <a:lumMod val="65000"/>
                </a:schemeClr>
              </a:solidFill>
              <a:miter lim="800000"/>
              <a:headEnd/>
              <a:tailEnd/>
            </a:ln>
          </p:spPr>
        </p:pic>
        <p:pic>
          <p:nvPicPr>
            <p:cNvPr id="8" name="Picture 4"/>
            <p:cNvPicPr>
              <a:picLocks noChangeAspect="1" noChangeArrowheads="1"/>
            </p:cNvPicPr>
            <p:nvPr/>
          </p:nvPicPr>
          <p:blipFill>
            <a:blip r:embed="rId9" cstate="screen"/>
            <a:srcRect/>
            <a:stretch>
              <a:fillRect/>
            </a:stretch>
          </p:blipFill>
          <p:spPr bwMode="auto">
            <a:xfrm rot="332877">
              <a:off x="7910448" y="1933039"/>
              <a:ext cx="3501522" cy="1643292"/>
            </a:xfrm>
            <a:prstGeom prst="rect">
              <a:avLst/>
            </a:prstGeom>
            <a:noFill/>
            <a:ln w="38100">
              <a:solidFill>
                <a:srgbClr val="0070C0"/>
              </a:solidFill>
              <a:miter lim="800000"/>
              <a:headEnd/>
              <a:tailEnd/>
            </a:ln>
          </p:spPr>
        </p:pic>
        <p:pic>
          <p:nvPicPr>
            <p:cNvPr id="9" name="Picture 8"/>
            <p:cNvPicPr>
              <a:picLocks noChangeAspect="1" noChangeArrowheads="1"/>
            </p:cNvPicPr>
            <p:nvPr/>
          </p:nvPicPr>
          <p:blipFill>
            <a:blip r:embed="rId10" cstate="screen"/>
            <a:srcRect/>
            <a:stretch>
              <a:fillRect/>
            </a:stretch>
          </p:blipFill>
          <p:spPr bwMode="auto">
            <a:xfrm rot="21271395">
              <a:off x="6890072" y="2356400"/>
              <a:ext cx="3637178" cy="1840960"/>
            </a:xfrm>
            <a:prstGeom prst="rect">
              <a:avLst/>
            </a:prstGeom>
            <a:noFill/>
            <a:ln w="9525">
              <a:noFill/>
              <a:miter lim="800000"/>
              <a:headEnd/>
              <a:tailEnd/>
            </a:ln>
          </p:spPr>
        </p:pic>
        <p:pic>
          <p:nvPicPr>
            <p:cNvPr id="10" name="Picture 9"/>
            <p:cNvPicPr>
              <a:picLocks noChangeAspect="1" noChangeArrowheads="1"/>
            </p:cNvPicPr>
            <p:nvPr/>
          </p:nvPicPr>
          <p:blipFill>
            <a:blip r:embed="rId11" cstate="screen"/>
            <a:srcRect/>
            <a:stretch>
              <a:fillRect/>
            </a:stretch>
          </p:blipFill>
          <p:spPr bwMode="auto">
            <a:xfrm rot="712082">
              <a:off x="8097222" y="3182472"/>
              <a:ext cx="3354068" cy="1497255"/>
            </a:xfrm>
            <a:prstGeom prst="rect">
              <a:avLst/>
            </a:prstGeom>
            <a:noFill/>
            <a:ln w="38100">
              <a:solidFill>
                <a:schemeClr val="accent6">
                  <a:lumMod val="60000"/>
                  <a:lumOff val="40000"/>
                </a:schemeClr>
              </a:solidFill>
              <a:miter lim="800000"/>
              <a:headEnd/>
              <a:tailEnd/>
            </a:ln>
          </p:spPr>
        </p:pic>
        <p:pic>
          <p:nvPicPr>
            <p:cNvPr id="11" name="Picture 12"/>
            <p:cNvPicPr>
              <a:picLocks noChangeAspect="1" noChangeArrowheads="1"/>
            </p:cNvPicPr>
            <p:nvPr/>
          </p:nvPicPr>
          <p:blipFill>
            <a:blip r:embed="rId12" cstate="screen"/>
            <a:srcRect/>
            <a:stretch>
              <a:fillRect/>
            </a:stretch>
          </p:blipFill>
          <p:spPr bwMode="auto">
            <a:xfrm rot="165236">
              <a:off x="8641816" y="3965765"/>
              <a:ext cx="2660055" cy="1607889"/>
            </a:xfrm>
            <a:prstGeom prst="rect">
              <a:avLst/>
            </a:prstGeom>
            <a:noFill/>
            <a:ln w="38100">
              <a:solidFill>
                <a:schemeClr val="accent1">
                  <a:lumMod val="75000"/>
                </a:schemeClr>
              </a:solidFill>
              <a:miter lim="800000"/>
              <a:headEnd/>
              <a:tailEnd/>
            </a:ln>
          </p:spPr>
        </p:pic>
        <p:pic>
          <p:nvPicPr>
            <p:cNvPr id="12" name="Picture 8"/>
            <p:cNvPicPr>
              <a:picLocks noChangeAspect="1" noChangeArrowheads="1"/>
            </p:cNvPicPr>
            <p:nvPr/>
          </p:nvPicPr>
          <p:blipFill>
            <a:blip r:embed="rId13" cstate="screen"/>
            <a:srcRect/>
            <a:stretch>
              <a:fillRect/>
            </a:stretch>
          </p:blipFill>
          <p:spPr bwMode="auto">
            <a:xfrm>
              <a:off x="7786587" y="4277017"/>
              <a:ext cx="2854694" cy="1545934"/>
            </a:xfrm>
            <a:prstGeom prst="rect">
              <a:avLst/>
            </a:prstGeom>
            <a:noFill/>
            <a:ln w="38100">
              <a:solidFill>
                <a:schemeClr val="bg1">
                  <a:alpha val="39999"/>
                </a:schemeClr>
              </a:solidFill>
              <a:miter lim="800000"/>
              <a:headEnd/>
              <a:tailEnd/>
            </a:ln>
          </p:spPr>
        </p:pic>
      </p:grpSp>
      <p:sp>
        <p:nvSpPr>
          <p:cNvPr id="13" name="Rectangle 3"/>
          <p:cNvSpPr txBox="1">
            <a:spLocks noChangeArrowheads="1"/>
          </p:cNvSpPr>
          <p:nvPr/>
        </p:nvSpPr>
        <p:spPr bwMode="auto">
          <a:xfrm>
            <a:off x="5562777" y="5613965"/>
            <a:ext cx="3431107" cy="567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lnSpc>
                <a:spcPct val="100000"/>
              </a:lnSpc>
              <a:spcBef>
                <a:spcPts val="1000"/>
              </a:spcBef>
              <a:spcAft>
                <a:spcPct val="0"/>
              </a:spcAft>
              <a:buClr>
                <a:schemeClr val="bg1"/>
              </a:buClr>
              <a:buSzPct val="100000"/>
              <a:buFont typeface="Futura Bk" pitchFamily="34" charset="0"/>
              <a:buNone/>
              <a:defRPr lang="en-US" sz="2000" kern="1200" dirty="0" smtClean="0">
                <a:solidFill>
                  <a:srgbClr val="FFFFFF"/>
                </a:solidFill>
                <a:latin typeface="Futura Bk" pitchFamily="34" charset="0"/>
                <a:ea typeface="+mn-ea"/>
                <a:cs typeface="+mn-cs"/>
              </a:defRPr>
            </a:lvl1pPr>
            <a:lvl2pPr marL="341313" indent="-112713" algn="l" rtl="0" eaLnBrk="0" fontAlgn="base" hangingPunct="0">
              <a:lnSpc>
                <a:spcPct val="110000"/>
              </a:lnSpc>
              <a:spcBef>
                <a:spcPts val="500"/>
              </a:spcBef>
              <a:spcAft>
                <a:spcPct val="0"/>
              </a:spcAft>
              <a:buSzPct val="80000"/>
              <a:buFont typeface="Arial" charset="0"/>
              <a:buChar char="•"/>
              <a:defRPr lang="en-US" sz="2000" kern="1200" dirty="0" smtClean="0">
                <a:solidFill>
                  <a:srgbClr val="FFFFFF"/>
                </a:solidFill>
                <a:latin typeface="Futura Bk" pitchFamily="34" charset="0"/>
                <a:ea typeface="+mn-ea"/>
                <a:cs typeface="+mn-cs"/>
              </a:defRPr>
            </a:lvl2pPr>
            <a:lvl3pPr marL="568325" indent="-165100" algn="l" rtl="0" eaLnBrk="0" fontAlgn="base" hangingPunct="0">
              <a:lnSpc>
                <a:spcPct val="110000"/>
              </a:lnSpc>
              <a:spcBef>
                <a:spcPts val="400"/>
              </a:spcBef>
              <a:spcAft>
                <a:spcPct val="0"/>
              </a:spcAft>
              <a:buSzPct val="100000"/>
              <a:buFont typeface="Futura Bk" pitchFamily="34" charset="0"/>
              <a:buChar char="−"/>
              <a:defRPr lang="en-US" sz="2000" kern="1200" dirty="0" smtClean="0">
                <a:solidFill>
                  <a:srgbClr val="FFFFFF"/>
                </a:solidFill>
                <a:latin typeface="Futura Bk" pitchFamily="34" charset="0"/>
                <a:ea typeface="+mn-ea"/>
                <a:cs typeface="+mn-cs"/>
              </a:defRPr>
            </a:lvl3pPr>
            <a:lvl4pPr marL="800100" indent="-106363" algn="l" rtl="0" eaLnBrk="0" fontAlgn="base" hangingPunct="0">
              <a:lnSpc>
                <a:spcPct val="110000"/>
              </a:lnSpc>
              <a:spcBef>
                <a:spcPts val="400"/>
              </a:spcBef>
              <a:spcAft>
                <a:spcPct val="0"/>
              </a:spcAft>
              <a:buSzPct val="80000"/>
              <a:buFont typeface="Arial" charset="0"/>
              <a:buChar char="•"/>
              <a:defRPr lang="en-US" sz="2000" kern="1200" dirty="0" smtClean="0">
                <a:solidFill>
                  <a:srgbClr val="FFFFFF"/>
                </a:solidFill>
                <a:latin typeface="Futura Bk" pitchFamily="34" charset="0"/>
                <a:ea typeface="+mn-ea"/>
                <a:cs typeface="+mn-cs"/>
              </a:defRPr>
            </a:lvl4pPr>
            <a:lvl5pPr marL="1028700" indent="-168275" algn="l" rtl="0" eaLnBrk="0" fontAlgn="base" hangingPunct="0">
              <a:lnSpc>
                <a:spcPct val="110000"/>
              </a:lnSpc>
              <a:spcBef>
                <a:spcPts val="400"/>
              </a:spcBef>
              <a:spcAft>
                <a:spcPct val="0"/>
              </a:spcAft>
              <a:buSzPct val="100000"/>
              <a:buFont typeface="Futura Bk" pitchFamily="34" charset="0"/>
              <a:buChar char="−"/>
              <a:defRPr lang="en-US" sz="2000" kern="1200" dirty="0" smtClean="0">
                <a:solidFill>
                  <a:srgbClr val="FFFFFF"/>
                </a:solidFill>
                <a:latin typeface="Futura B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hlinkClick r:id="rId14"/>
              </a:rPr>
              <a:t>a</a:t>
            </a:r>
            <a:r>
              <a:rPr lang="en-US" dirty="0" smtClean="0">
                <a:hlinkClick r:id="rId14"/>
              </a:rPr>
              <a:t>lexander.shumilin@hp.com</a:t>
            </a:r>
            <a:endParaRPr lang="en-US" dirty="0" smtClean="0"/>
          </a:p>
        </p:txBody>
      </p:sp>
    </p:spTree>
    <p:extLst>
      <p:ext uri="{BB962C8B-B14F-4D97-AF65-F5344CB8AC3E}">
        <p14:creationId xmlns:p14="http://schemas.microsoft.com/office/powerpoint/2010/main" val="2469691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P_D_RGB_M.png"/>
          <p:cNvPicPr>
            <a:picLocks noChangeAspect="1"/>
          </p:cNvPicPr>
          <p:nvPr/>
        </p:nvPicPr>
        <p:blipFill>
          <a:blip r:embed="rId2" cstate="screen"/>
          <a:srcRect/>
          <a:stretch>
            <a:fillRect/>
          </a:stretch>
        </p:blipFill>
        <p:spPr bwMode="auto">
          <a:xfrm>
            <a:off x="2865056" y="1441132"/>
            <a:ext cx="3755199" cy="3755199"/>
          </a:xfrm>
          <a:prstGeom prst="rect">
            <a:avLst/>
          </a:prstGeom>
          <a:noFill/>
          <a:ln w="9525">
            <a:noFill/>
            <a:miter lim="800000"/>
            <a:headEnd/>
            <a:tailEnd/>
          </a:ln>
          <a:effectLst>
            <a:outerShdw dist="50800" dir="2700000" algn="tl" rotWithShape="0">
              <a:srgbClr val="001641">
                <a:alpha val="79999"/>
              </a:srgbClr>
            </a:outerShdw>
          </a:effectLst>
        </p:spPr>
      </p:pic>
    </p:spTree>
    <p:extLst>
      <p:ext uri="{BB962C8B-B14F-4D97-AF65-F5344CB8AC3E}">
        <p14:creationId xmlns:p14="http://schemas.microsoft.com/office/powerpoint/2010/main" val="2143201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895" y="447922"/>
            <a:ext cx="8585911" cy="616603"/>
          </a:xfrm>
        </p:spPr>
        <p:txBody>
          <a:bodyPr/>
          <a:lstStyle/>
          <a:p>
            <a:r>
              <a:rPr lang="ru-RU" dirty="0" smtClean="0"/>
              <a:t>Партнерская программа </a:t>
            </a:r>
            <a:r>
              <a:rPr lang="en-US" dirty="0" smtClean="0"/>
              <a:t/>
            </a:r>
            <a:br>
              <a:rPr lang="en-US" dirty="0" smtClean="0"/>
            </a:br>
            <a:r>
              <a:rPr lang="en-US" dirty="0" err="1" smtClean="0"/>
              <a:t>hp</a:t>
            </a:r>
            <a:r>
              <a:rPr lang="en-US" dirty="0" smtClean="0"/>
              <a:t> </a:t>
            </a:r>
            <a:r>
              <a:rPr lang="en-US" dirty="0" err="1" smtClean="0"/>
              <a:t>Allianceone</a:t>
            </a:r>
            <a:endParaRPr lang="en-US" dirty="0"/>
          </a:p>
        </p:txBody>
      </p:sp>
    </p:spTree>
    <p:extLst>
      <p:ext uri="{BB962C8B-B14F-4D97-AF65-F5344CB8AC3E}">
        <p14:creationId xmlns:p14="http://schemas.microsoft.com/office/powerpoint/2010/main" val="1142607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smtClean="0">
                <a:solidFill>
                  <a:srgbClr val="FFFFFF"/>
                </a:solidFill>
              </a:rPr>
              <a:t>AllianceONE</a:t>
            </a:r>
            <a:r>
              <a:rPr lang="en-US" cap="none" dirty="0" smtClean="0">
                <a:solidFill>
                  <a:srgbClr val="FFFFFF"/>
                </a:solidFill>
              </a:rPr>
              <a:t> Partner</a:t>
            </a:r>
            <a:endParaRPr lang="en-US" cap="none" dirty="0">
              <a:solidFill>
                <a:srgbClr val="FFFFFF"/>
              </a:solidFill>
            </a:endParaRPr>
          </a:p>
        </p:txBody>
      </p:sp>
      <p:sp>
        <p:nvSpPr>
          <p:cNvPr id="36" name="Text Placeholder 3"/>
          <p:cNvSpPr>
            <a:spLocks noGrp="1"/>
          </p:cNvSpPr>
          <p:nvPr>
            <p:ph type="body" sz="quarter" idx="4294967295"/>
          </p:nvPr>
        </p:nvSpPr>
        <p:spPr>
          <a:xfrm>
            <a:off x="392065" y="1497747"/>
            <a:ext cx="8274263" cy="4589154"/>
          </a:xfrm>
          <a:prstGeom prst="rect">
            <a:avLst/>
          </a:prstGeom>
        </p:spPr>
        <p:txBody>
          <a:bodyPr/>
          <a:lstStyle/>
          <a:p>
            <a:r>
              <a:rPr sz="1800" dirty="0" err="1" smtClean="0"/>
              <a:t>AllianceONE</a:t>
            </a:r>
            <a:r>
              <a:rPr sz="1800" dirty="0" smtClean="0"/>
              <a:t> </a:t>
            </a:r>
            <a:r>
              <a:rPr lang="ru-RU" sz="1800" dirty="0" smtClean="0"/>
              <a:t>программа для</a:t>
            </a:r>
            <a:r>
              <a:rPr sz="1800" dirty="0" smtClean="0"/>
              <a:t> </a:t>
            </a:r>
            <a:r>
              <a:rPr sz="1800" dirty="0" smtClean="0">
                <a:solidFill>
                  <a:srgbClr val="FFFF00"/>
                </a:solidFill>
              </a:rPr>
              <a:t>ISV/IHV/OEM/SIs </a:t>
            </a:r>
            <a:r>
              <a:rPr lang="ru-RU" sz="1800" dirty="0" smtClean="0">
                <a:solidFill>
                  <a:srgbClr val="FFFF00"/>
                </a:solidFill>
              </a:rPr>
              <a:t>, </a:t>
            </a:r>
            <a:r>
              <a:rPr lang="ru-RU" sz="1800" dirty="0" smtClean="0"/>
              <a:t>ориентированная на развитие идеологии</a:t>
            </a:r>
            <a:r>
              <a:rPr sz="1800" dirty="0" smtClean="0"/>
              <a:t> </a:t>
            </a:r>
            <a:r>
              <a:rPr lang="ru-RU" sz="1800" dirty="0" smtClean="0"/>
              <a:t>Конвергентной Инфраструктуры</a:t>
            </a:r>
            <a:r>
              <a:rPr sz="1800" dirty="0" smtClean="0"/>
              <a:t> </a:t>
            </a:r>
            <a:r>
              <a:rPr lang="ru-RU" sz="1800" dirty="0" smtClean="0"/>
              <a:t>за счет предоставления партнерам технических и маркетинговых ресурсов</a:t>
            </a:r>
            <a:r>
              <a:rPr sz="1800" dirty="0" smtClean="0"/>
              <a:t>. </a:t>
            </a:r>
            <a:endParaRPr sz="1800" dirty="0" smtClean="0">
              <a:solidFill>
                <a:srgbClr val="FFFF00"/>
              </a:solidFill>
            </a:endParaRPr>
          </a:p>
        </p:txBody>
      </p:sp>
      <p:cxnSp>
        <p:nvCxnSpPr>
          <p:cNvPr id="22" name="Straight Connector 21"/>
          <p:cNvCxnSpPr/>
          <p:nvPr/>
        </p:nvCxnSpPr>
        <p:spPr>
          <a:xfrm flipV="1">
            <a:off x="3854450" y="6018283"/>
            <a:ext cx="1793875"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23" name="Diagram 22"/>
          <p:cNvGraphicFramePr/>
          <p:nvPr>
            <p:extLst>
              <p:ext uri="{D42A27DB-BD31-4B8C-83A1-F6EECF244321}">
                <p14:modId xmlns:p14="http://schemas.microsoft.com/office/powerpoint/2010/main" val="1288639980"/>
              </p:ext>
            </p:extLst>
          </p:nvPr>
        </p:nvGraphicFramePr>
        <p:xfrm>
          <a:off x="71551" y="3275193"/>
          <a:ext cx="3818965" cy="2756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p:cNvSpPr txBox="1"/>
          <p:nvPr/>
        </p:nvSpPr>
        <p:spPr>
          <a:xfrm>
            <a:off x="1479550" y="3730696"/>
            <a:ext cx="1049338" cy="400050"/>
          </a:xfrm>
          <a:prstGeom prst="rect">
            <a:avLst/>
          </a:prstGeom>
          <a:noFill/>
        </p:spPr>
        <p:txBody>
          <a:bodyPr>
            <a:spAutoFit/>
          </a:bodyPr>
          <a:lstStyle/>
          <a:p>
            <a:pPr fontAlgn="auto">
              <a:spcBef>
                <a:spcPts val="0"/>
              </a:spcBef>
              <a:spcAft>
                <a:spcPts val="0"/>
              </a:spcAft>
              <a:defRPr/>
            </a:pPr>
            <a:r>
              <a:rPr lang="en-US" sz="2000" dirty="0">
                <a:solidFill>
                  <a:schemeClr val="bg1"/>
                </a:solidFill>
                <a:latin typeface="+mj-lt"/>
              </a:rPr>
              <a:t>Premier</a:t>
            </a:r>
          </a:p>
        </p:txBody>
      </p:sp>
      <p:sp>
        <p:nvSpPr>
          <p:cNvPr id="25" name="TextBox 24"/>
          <p:cNvSpPr txBox="1"/>
          <p:nvPr/>
        </p:nvSpPr>
        <p:spPr>
          <a:xfrm>
            <a:off x="1516063" y="4545083"/>
            <a:ext cx="1036637" cy="400050"/>
          </a:xfrm>
          <a:prstGeom prst="rect">
            <a:avLst/>
          </a:prstGeom>
          <a:noFill/>
        </p:spPr>
        <p:txBody>
          <a:bodyPr>
            <a:spAutoFit/>
          </a:bodyPr>
          <a:lstStyle/>
          <a:p>
            <a:pPr fontAlgn="auto">
              <a:spcBef>
                <a:spcPts val="0"/>
              </a:spcBef>
              <a:spcAft>
                <a:spcPts val="0"/>
              </a:spcAft>
              <a:defRPr/>
            </a:pPr>
            <a:r>
              <a:rPr lang="en-US" sz="2000" dirty="0">
                <a:solidFill>
                  <a:schemeClr val="bg1"/>
                </a:solidFill>
                <a:latin typeface="+mj-lt"/>
              </a:rPr>
              <a:t>Select</a:t>
            </a:r>
          </a:p>
        </p:txBody>
      </p:sp>
      <p:sp>
        <p:nvSpPr>
          <p:cNvPr id="26" name="TextBox 25"/>
          <p:cNvSpPr txBox="1"/>
          <p:nvPr/>
        </p:nvSpPr>
        <p:spPr>
          <a:xfrm>
            <a:off x="1317625" y="5384871"/>
            <a:ext cx="1312863" cy="400050"/>
          </a:xfrm>
          <a:prstGeom prst="rect">
            <a:avLst/>
          </a:prstGeom>
          <a:noFill/>
        </p:spPr>
        <p:txBody>
          <a:bodyPr>
            <a:spAutoFit/>
          </a:bodyPr>
          <a:lstStyle/>
          <a:p>
            <a:pPr algn="ctr" fontAlgn="auto">
              <a:spcBef>
                <a:spcPts val="0"/>
              </a:spcBef>
              <a:spcAft>
                <a:spcPts val="0"/>
              </a:spcAft>
              <a:defRPr/>
            </a:pPr>
            <a:r>
              <a:rPr lang="en-US" sz="2000" dirty="0">
                <a:solidFill>
                  <a:schemeClr val="bg1"/>
                </a:solidFill>
                <a:latin typeface="+mj-lt"/>
              </a:rPr>
              <a:t>Partner</a:t>
            </a:r>
          </a:p>
        </p:txBody>
      </p:sp>
      <p:cxnSp>
        <p:nvCxnSpPr>
          <p:cNvPr id="27" name="Straight Connector 26"/>
          <p:cNvCxnSpPr/>
          <p:nvPr/>
        </p:nvCxnSpPr>
        <p:spPr>
          <a:xfrm flipV="1">
            <a:off x="2644775" y="4194246"/>
            <a:ext cx="2930525" cy="7937"/>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221038" y="5072133"/>
            <a:ext cx="2354262" cy="7938"/>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963863" y="3557386"/>
            <a:ext cx="2457450" cy="307777"/>
          </a:xfrm>
          <a:prstGeom prst="rect">
            <a:avLst/>
          </a:prstGeom>
          <a:noFill/>
        </p:spPr>
        <p:txBody>
          <a:bodyPr>
            <a:spAutoFit/>
          </a:bodyPr>
          <a:lstStyle/>
          <a:p>
            <a:pPr algn="r"/>
            <a:r>
              <a:rPr lang="ru-RU" sz="1400" dirty="0" smtClean="0">
                <a:solidFill>
                  <a:schemeClr val="bg1"/>
                </a:solidFill>
                <a:latin typeface="Futura Bk" pitchFamily="34" charset="0"/>
              </a:rPr>
              <a:t>Стратегические партнеры</a:t>
            </a:r>
            <a:endParaRPr lang="en-US" sz="1400" dirty="0">
              <a:solidFill>
                <a:schemeClr val="bg1"/>
              </a:solidFill>
              <a:latin typeface="Futura Bk" pitchFamily="34" charset="0"/>
            </a:endParaRPr>
          </a:p>
        </p:txBody>
      </p:sp>
      <p:sp>
        <p:nvSpPr>
          <p:cNvPr id="30" name="TextBox 29"/>
          <p:cNvSpPr txBox="1"/>
          <p:nvPr/>
        </p:nvSpPr>
        <p:spPr>
          <a:xfrm>
            <a:off x="3662363" y="5240694"/>
            <a:ext cx="1747837" cy="523220"/>
          </a:xfrm>
          <a:prstGeom prst="rect">
            <a:avLst/>
          </a:prstGeom>
          <a:noFill/>
        </p:spPr>
        <p:txBody>
          <a:bodyPr>
            <a:spAutoFit/>
          </a:bodyPr>
          <a:lstStyle/>
          <a:p>
            <a:pPr algn="r"/>
            <a:r>
              <a:rPr lang="ru-RU" sz="1400" dirty="0" smtClean="0">
                <a:solidFill>
                  <a:schemeClr val="bg1"/>
                </a:solidFill>
                <a:latin typeface="Futura Bk" pitchFamily="34" charset="0"/>
              </a:rPr>
              <a:t>Партнерский статус по запросу</a:t>
            </a:r>
            <a:endParaRPr lang="en-US" sz="1400" dirty="0">
              <a:solidFill>
                <a:schemeClr val="bg1"/>
              </a:solidFill>
              <a:latin typeface="Futura Bk" pitchFamily="34" charset="0"/>
            </a:endParaRPr>
          </a:p>
        </p:txBody>
      </p:sp>
      <p:sp>
        <p:nvSpPr>
          <p:cNvPr id="31" name="TextBox 30"/>
          <p:cNvSpPr txBox="1"/>
          <p:nvPr/>
        </p:nvSpPr>
        <p:spPr>
          <a:xfrm>
            <a:off x="2782248" y="4274732"/>
            <a:ext cx="2627952" cy="738664"/>
          </a:xfrm>
          <a:prstGeom prst="rect">
            <a:avLst/>
          </a:prstGeom>
          <a:noFill/>
        </p:spPr>
        <p:txBody>
          <a:bodyPr wrap="square">
            <a:spAutoFit/>
          </a:bodyPr>
          <a:lstStyle/>
          <a:p>
            <a:pPr algn="r"/>
            <a:r>
              <a:rPr lang="ru-RU" sz="1400" dirty="0" smtClean="0">
                <a:solidFill>
                  <a:schemeClr val="bg1"/>
                </a:solidFill>
                <a:latin typeface="Futura Bk" pitchFamily="34" charset="0"/>
              </a:rPr>
              <a:t>Партнер, взаимодействующий с </a:t>
            </a:r>
            <a:r>
              <a:rPr lang="en-US" sz="1400" dirty="0" smtClean="0">
                <a:solidFill>
                  <a:schemeClr val="bg1"/>
                </a:solidFill>
                <a:latin typeface="Futura Bk" pitchFamily="34" charset="0"/>
              </a:rPr>
              <a:t>HP BU</a:t>
            </a:r>
            <a:r>
              <a:rPr lang="ru-RU" sz="1400" dirty="0" smtClean="0">
                <a:solidFill>
                  <a:schemeClr val="bg1"/>
                </a:solidFill>
                <a:latin typeface="Futura Bk" pitchFamily="34" charset="0"/>
              </a:rPr>
              <a:t> или региональным</a:t>
            </a:r>
          </a:p>
          <a:p>
            <a:pPr algn="r"/>
            <a:r>
              <a:rPr lang="ru-RU" sz="1400" dirty="0" smtClean="0">
                <a:solidFill>
                  <a:schemeClr val="bg1"/>
                </a:solidFill>
                <a:latin typeface="Futura Bk" pitchFamily="34" charset="0"/>
              </a:rPr>
              <a:t>представителем </a:t>
            </a:r>
            <a:r>
              <a:rPr lang="en-US" sz="1400" dirty="0" smtClean="0">
                <a:solidFill>
                  <a:schemeClr val="bg1"/>
                </a:solidFill>
                <a:latin typeface="Futura Bk" pitchFamily="34" charset="0"/>
              </a:rPr>
              <a:t>HP </a:t>
            </a:r>
            <a:endParaRPr lang="en-US" sz="1400" dirty="0">
              <a:solidFill>
                <a:schemeClr val="bg1"/>
              </a:solidFill>
              <a:latin typeface="Futura Bk" pitchFamily="34" charset="0"/>
            </a:endParaRPr>
          </a:p>
        </p:txBody>
      </p:sp>
      <p:cxnSp>
        <p:nvCxnSpPr>
          <p:cNvPr id="32" name="Straight Connector 31"/>
          <p:cNvCxnSpPr/>
          <p:nvPr/>
        </p:nvCxnSpPr>
        <p:spPr>
          <a:xfrm>
            <a:off x="1989138" y="3275083"/>
            <a:ext cx="3640137"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33" name="Group 51"/>
          <p:cNvGrpSpPr>
            <a:grpSpLocks/>
          </p:cNvGrpSpPr>
          <p:nvPr/>
        </p:nvGrpSpPr>
        <p:grpSpPr bwMode="auto">
          <a:xfrm>
            <a:off x="5970588" y="3154433"/>
            <a:ext cx="3119437" cy="2903538"/>
            <a:chOff x="6024282" y="1918446"/>
            <a:chExt cx="3119718" cy="3872751"/>
          </a:xfrm>
        </p:grpSpPr>
        <p:sp>
          <p:nvSpPr>
            <p:cNvPr id="34" name="Down Arrow 33"/>
            <p:cNvSpPr/>
            <p:nvPr/>
          </p:nvSpPr>
          <p:spPr>
            <a:xfrm rot="10800000">
              <a:off x="6024282" y="1918446"/>
              <a:ext cx="609655" cy="3872751"/>
            </a:xfrm>
            <a:prstGeom prst="downArrow">
              <a:avLst>
                <a:gd name="adj1" fmla="val 60237"/>
                <a:gd name="adj2" fmla="val 83652"/>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solidFill>
                  <a:prstClr val="white"/>
                </a:solidFill>
                <a:latin typeface="+mj-lt"/>
              </a:endParaRPr>
            </a:p>
          </p:txBody>
        </p:sp>
        <p:sp>
          <p:nvSpPr>
            <p:cNvPr id="35" name="Rectangle 34"/>
            <p:cNvSpPr/>
            <p:nvPr/>
          </p:nvSpPr>
          <p:spPr>
            <a:xfrm>
              <a:off x="6570431" y="1990438"/>
              <a:ext cx="2573569" cy="1806260"/>
            </a:xfrm>
            <a:prstGeom prst="rect">
              <a:avLst/>
            </a:prstGeom>
          </p:spPr>
          <p:txBody>
            <a:bodyPr>
              <a:spAutoFit/>
            </a:bodyPr>
            <a:lstStyle/>
            <a:p>
              <a:pPr marL="107950" indent="-107950" fontAlgn="auto">
                <a:spcBef>
                  <a:spcPts val="0"/>
                </a:spcBef>
                <a:spcAft>
                  <a:spcPts val="0"/>
                </a:spcAft>
                <a:defRPr/>
              </a:pPr>
              <a:endParaRPr lang="en-US" dirty="0">
                <a:solidFill>
                  <a:schemeClr val="bg2">
                    <a:lumMod val="20000"/>
                    <a:lumOff val="80000"/>
                  </a:schemeClr>
                </a:solidFill>
                <a:latin typeface="Futura Bk" pitchFamily="34" charset="0"/>
              </a:endParaRPr>
            </a:p>
            <a:p>
              <a:pPr marL="225425" indent="-225425" fontAlgn="auto">
                <a:spcBef>
                  <a:spcPts val="0"/>
                </a:spcBef>
                <a:spcAft>
                  <a:spcPts val="0"/>
                </a:spcAft>
                <a:defRPr/>
              </a:pPr>
              <a:r>
                <a:rPr lang="ru-RU" sz="1600" dirty="0" smtClean="0">
                  <a:solidFill>
                    <a:srgbClr val="FFFF00"/>
                  </a:solidFill>
                  <a:latin typeface="Futura Bk" pitchFamily="34" charset="0"/>
                </a:rPr>
                <a:t>Уровень зависит от:</a:t>
              </a:r>
              <a:endParaRPr lang="en-US" sz="1600" dirty="0">
                <a:solidFill>
                  <a:srgbClr val="FFFF00"/>
                </a:solidFill>
                <a:latin typeface="Futura Bk" pitchFamily="34" charset="0"/>
              </a:endParaRPr>
            </a:p>
            <a:p>
              <a:pPr marL="225425" indent="-225425" fontAlgn="auto">
                <a:spcBef>
                  <a:spcPts val="0"/>
                </a:spcBef>
                <a:spcAft>
                  <a:spcPts val="0"/>
                </a:spcAft>
                <a:buFont typeface="Arial" pitchFamily="34" charset="0"/>
                <a:buChar char="•"/>
                <a:defRPr/>
              </a:pPr>
              <a:r>
                <a:rPr lang="ru-RU" sz="1600" dirty="0" smtClean="0">
                  <a:solidFill>
                    <a:srgbClr val="FFFF00"/>
                  </a:solidFill>
                  <a:latin typeface="+mn-lt"/>
                </a:rPr>
                <a:t>Вложений</a:t>
              </a:r>
              <a:endParaRPr lang="en-US" sz="1600" dirty="0">
                <a:solidFill>
                  <a:srgbClr val="FFFF00"/>
                </a:solidFill>
                <a:latin typeface="+mn-lt"/>
              </a:endParaRPr>
            </a:p>
            <a:p>
              <a:pPr marL="225425" indent="-225425" fontAlgn="auto">
                <a:spcBef>
                  <a:spcPts val="0"/>
                </a:spcBef>
                <a:spcAft>
                  <a:spcPts val="0"/>
                </a:spcAft>
                <a:buFont typeface="Arial" pitchFamily="34" charset="0"/>
                <a:buChar char="•"/>
                <a:defRPr/>
              </a:pPr>
              <a:r>
                <a:rPr lang="ru-RU" sz="1600" dirty="0" smtClean="0">
                  <a:solidFill>
                    <a:srgbClr val="FFFF00"/>
                  </a:solidFill>
                  <a:latin typeface="+mn-lt"/>
                </a:rPr>
                <a:t>Ожидаемого</a:t>
              </a:r>
              <a:r>
                <a:rPr lang="en-US" sz="1600" dirty="0" smtClean="0">
                  <a:solidFill>
                    <a:srgbClr val="FFFF00"/>
                  </a:solidFill>
                  <a:latin typeface="+mn-lt"/>
                </a:rPr>
                <a:t> </a:t>
              </a:r>
              <a:r>
                <a:rPr lang="en-US" sz="1600" dirty="0">
                  <a:solidFill>
                    <a:srgbClr val="FFFF00"/>
                  </a:solidFill>
                  <a:latin typeface="+mn-lt"/>
                </a:rPr>
                <a:t>ROI</a:t>
              </a:r>
            </a:p>
            <a:p>
              <a:pPr marL="225425" indent="-225425" fontAlgn="auto">
                <a:spcBef>
                  <a:spcPts val="0"/>
                </a:spcBef>
                <a:spcAft>
                  <a:spcPts val="0"/>
                </a:spcAft>
                <a:buFont typeface="Arial" pitchFamily="34" charset="0"/>
                <a:buChar char="•"/>
                <a:defRPr/>
              </a:pPr>
              <a:r>
                <a:rPr lang="ru-RU" sz="1600" dirty="0" smtClean="0">
                  <a:solidFill>
                    <a:srgbClr val="FFFF00"/>
                  </a:solidFill>
                  <a:latin typeface="+mn-lt"/>
                </a:rPr>
                <a:t>Доля рынка</a:t>
              </a:r>
              <a:endParaRPr lang="en-US" sz="1600" dirty="0">
                <a:solidFill>
                  <a:srgbClr val="FFFF00"/>
                </a:solidFill>
                <a:latin typeface="+mn-lt"/>
              </a:endParaRPr>
            </a:p>
          </p:txBody>
        </p:sp>
        <p:sp>
          <p:nvSpPr>
            <p:cNvPr id="37" name="TextBox 36"/>
            <p:cNvSpPr txBox="1"/>
            <p:nvPr/>
          </p:nvSpPr>
          <p:spPr>
            <a:xfrm rot="16200000">
              <a:off x="5740731" y="5046330"/>
              <a:ext cx="1194222" cy="261634"/>
            </a:xfrm>
            <a:prstGeom prst="rect">
              <a:avLst/>
            </a:prstGeom>
            <a:noFill/>
          </p:spPr>
          <p:txBody>
            <a:bodyPr wrap="square">
              <a:spAutoFit/>
            </a:bodyPr>
            <a:lstStyle/>
            <a:p>
              <a:pPr fontAlgn="auto">
                <a:spcBef>
                  <a:spcPts val="0"/>
                </a:spcBef>
                <a:spcAft>
                  <a:spcPts val="0"/>
                </a:spcAft>
                <a:defRPr/>
              </a:pPr>
              <a:r>
                <a:rPr lang="ru-RU" sz="1100" dirty="0" smtClean="0">
                  <a:solidFill>
                    <a:schemeClr val="bg1"/>
                  </a:solidFill>
                  <a:latin typeface="+mj-lt"/>
                </a:rPr>
                <a:t>НИЗКИЙ</a:t>
              </a:r>
              <a:endParaRPr lang="en-US" sz="1600" dirty="0">
                <a:solidFill>
                  <a:schemeClr val="bg1"/>
                </a:solidFill>
                <a:latin typeface="+mj-lt"/>
              </a:endParaRPr>
            </a:p>
          </p:txBody>
        </p:sp>
        <p:sp>
          <p:nvSpPr>
            <p:cNvPr id="38" name="TextBox 37"/>
            <p:cNvSpPr txBox="1"/>
            <p:nvPr/>
          </p:nvSpPr>
          <p:spPr>
            <a:xfrm rot="16200000">
              <a:off x="5641209" y="2532675"/>
              <a:ext cx="1412315" cy="277024"/>
            </a:xfrm>
            <a:prstGeom prst="rect">
              <a:avLst/>
            </a:prstGeom>
            <a:noFill/>
          </p:spPr>
          <p:txBody>
            <a:bodyPr wrap="square">
              <a:spAutoFit/>
            </a:bodyPr>
            <a:lstStyle/>
            <a:p>
              <a:pPr algn="ctr" fontAlgn="auto">
                <a:spcBef>
                  <a:spcPts val="0"/>
                </a:spcBef>
                <a:spcAft>
                  <a:spcPts val="0"/>
                </a:spcAft>
                <a:defRPr/>
              </a:pPr>
              <a:r>
                <a:rPr lang="ru-RU" sz="1200" dirty="0" smtClean="0">
                  <a:solidFill>
                    <a:srgbClr val="FFFF00"/>
                  </a:solidFill>
                  <a:latin typeface="+mj-lt"/>
                </a:rPr>
                <a:t>ВЫСОКИЙ</a:t>
              </a:r>
              <a:endParaRPr lang="en-US" dirty="0">
                <a:solidFill>
                  <a:srgbClr val="FFFF00"/>
                </a:solidFill>
                <a:latin typeface="+mj-lt"/>
              </a:endParaRPr>
            </a:p>
          </p:txBody>
        </p:sp>
      </p:grpSp>
      <p:sp>
        <p:nvSpPr>
          <p:cNvPr id="39" name="Left Brace 38"/>
          <p:cNvSpPr/>
          <p:nvPr/>
        </p:nvSpPr>
        <p:spPr>
          <a:xfrm>
            <a:off x="500063" y="3336996"/>
            <a:ext cx="273050" cy="1676400"/>
          </a:xfrm>
          <a:prstGeom prst="leftBrace">
            <a:avLst/>
          </a:prstGeom>
          <a:ln w="63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0" name="TextBox 39"/>
          <p:cNvSpPr txBox="1"/>
          <p:nvPr/>
        </p:nvSpPr>
        <p:spPr>
          <a:xfrm rot="16200000">
            <a:off x="-692150" y="3911463"/>
            <a:ext cx="2138363" cy="338554"/>
          </a:xfrm>
          <a:prstGeom prst="rect">
            <a:avLst/>
          </a:prstGeom>
          <a:noFill/>
        </p:spPr>
        <p:txBody>
          <a:bodyPr>
            <a:spAutoFit/>
          </a:bodyPr>
          <a:lstStyle/>
          <a:p>
            <a:pPr algn="ctr" fontAlgn="auto">
              <a:spcBef>
                <a:spcPts val="0"/>
              </a:spcBef>
              <a:spcAft>
                <a:spcPts val="0"/>
              </a:spcAft>
              <a:defRPr/>
            </a:pPr>
            <a:r>
              <a:rPr lang="ru-RU" sz="1600" dirty="0" smtClean="0">
                <a:solidFill>
                  <a:schemeClr val="bg1"/>
                </a:solidFill>
                <a:latin typeface="+mj-lt"/>
              </a:rPr>
              <a:t>По приглашению</a:t>
            </a:r>
            <a:endParaRPr lang="en-US" sz="2000" dirty="0">
              <a:solidFill>
                <a:schemeClr val="bg1"/>
              </a:solidFill>
              <a:latin typeface="+mj-lt"/>
            </a:endParaRPr>
          </a:p>
        </p:txBody>
      </p:sp>
    </p:spTree>
    <p:extLst>
      <p:ext uri="{BB962C8B-B14F-4D97-AF65-F5344CB8AC3E}">
        <p14:creationId xmlns:p14="http://schemas.microsoft.com/office/powerpoint/2010/main" val="810944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cap="none" dirty="0" smtClean="0">
                <a:solidFill>
                  <a:srgbClr val="FFFFFF"/>
                </a:solidFill>
              </a:rPr>
              <a:t>Что дает участие в программе?</a:t>
            </a:r>
            <a:endParaRPr lang="en-US" cap="none" dirty="0">
              <a:solidFill>
                <a:srgbClr val="FFFFFF"/>
              </a:solidFill>
            </a:endParaRPr>
          </a:p>
        </p:txBody>
      </p:sp>
      <p:sp>
        <p:nvSpPr>
          <p:cNvPr id="36" name="Text Placeholder 3"/>
          <p:cNvSpPr>
            <a:spLocks noGrp="1"/>
          </p:cNvSpPr>
          <p:nvPr>
            <p:ph type="body" sz="quarter" idx="4294967295"/>
          </p:nvPr>
        </p:nvSpPr>
        <p:spPr>
          <a:xfrm>
            <a:off x="269235" y="1238439"/>
            <a:ext cx="8274263" cy="2924128"/>
          </a:xfrm>
          <a:prstGeom prst="rect">
            <a:avLst/>
          </a:prstGeom>
        </p:spPr>
        <p:txBody>
          <a:bodyPr/>
          <a:lstStyle/>
          <a:p>
            <a:r>
              <a:rPr lang="ru-RU" sz="2400" dirty="0"/>
              <a:t>Статус «</a:t>
            </a:r>
            <a:r>
              <a:rPr lang="en-US" sz="2400" dirty="0"/>
              <a:t>HP Business Partner» </a:t>
            </a:r>
            <a:r>
              <a:rPr lang="ru-RU" sz="2400" dirty="0"/>
              <a:t>или «</a:t>
            </a:r>
            <a:r>
              <a:rPr lang="en-US" sz="2400" dirty="0" err="1"/>
              <a:t>AllianceONE</a:t>
            </a:r>
            <a:r>
              <a:rPr lang="en-US" sz="2400" dirty="0"/>
              <a:t> Partner</a:t>
            </a:r>
            <a:r>
              <a:rPr lang="en-US" sz="2400" dirty="0" smtClean="0"/>
              <a:t>»</a:t>
            </a:r>
            <a:endParaRPr lang="ru-RU" sz="2400" dirty="0" smtClean="0"/>
          </a:p>
          <a:p>
            <a:r>
              <a:rPr lang="ru-RU" sz="2400" dirty="0" smtClean="0"/>
              <a:t>Представление на сайте программы</a:t>
            </a:r>
          </a:p>
          <a:p>
            <a:r>
              <a:rPr lang="ru-RU" sz="2400" dirty="0" smtClean="0"/>
              <a:t>Доступ к тестовой лаборатории</a:t>
            </a:r>
          </a:p>
          <a:p>
            <a:r>
              <a:rPr lang="ru-RU" sz="2400" dirty="0" smtClean="0"/>
              <a:t>Скидки на оборудование</a:t>
            </a:r>
          </a:p>
          <a:p>
            <a:r>
              <a:rPr lang="ru-RU" sz="2400" dirty="0" smtClean="0"/>
              <a:t>Участие в новостной рассылке и мероприятиях</a:t>
            </a:r>
          </a:p>
        </p:txBody>
      </p:sp>
      <p:pic>
        <p:nvPicPr>
          <p:cNvPr id="8" name="Picture 7"/>
          <p:cNvPicPr>
            <a:picLocks noChangeAspect="1" noChangeArrowheads="1"/>
          </p:cNvPicPr>
          <p:nvPr/>
        </p:nvPicPr>
        <p:blipFill>
          <a:blip r:embed="rId3" cstate="print"/>
          <a:srcRect/>
          <a:stretch>
            <a:fillRect/>
          </a:stretch>
        </p:blipFill>
        <p:spPr bwMode="auto">
          <a:xfrm>
            <a:off x="3676145" y="4413309"/>
            <a:ext cx="1745768" cy="1359075"/>
          </a:xfrm>
          <a:prstGeom prst="rect">
            <a:avLst/>
          </a:prstGeom>
          <a:noFill/>
          <a:ln w="9525">
            <a:solidFill>
              <a:schemeClr val="tx1"/>
            </a:solidFill>
            <a:miter lim="800000"/>
            <a:headEnd/>
            <a:tailEnd/>
          </a:ln>
          <a:effec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23" y="4413310"/>
            <a:ext cx="1898516" cy="141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descr="partner insign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111" y="4697335"/>
            <a:ext cx="2497969" cy="79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82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solidFill>
                  <a:srgbClr val="FFFFFF"/>
                </a:solidFill>
              </a:rPr>
              <a:t>Converged Infrastructure </a:t>
            </a:r>
            <a:r>
              <a:rPr lang="en-US" cap="none" dirty="0" smtClean="0">
                <a:solidFill>
                  <a:srgbClr val="FFFFFF"/>
                </a:solidFill>
              </a:rPr>
              <a:t>Ready</a:t>
            </a:r>
            <a:br>
              <a:rPr lang="en-US" cap="none" dirty="0" smtClean="0">
                <a:solidFill>
                  <a:srgbClr val="FFFFFF"/>
                </a:solidFill>
              </a:rPr>
            </a:br>
            <a:r>
              <a:rPr lang="ru-RU" sz="1600" cap="none" dirty="0" smtClean="0">
                <a:solidFill>
                  <a:srgbClr val="FFFFFF"/>
                </a:solidFill>
              </a:rPr>
              <a:t>требования к продукту:</a:t>
            </a:r>
            <a:endParaRPr lang="en-US" sz="1600" cap="none" dirty="0">
              <a:solidFill>
                <a:srgbClr val="FFFFFF"/>
              </a:solidFill>
            </a:endParaRPr>
          </a:p>
        </p:txBody>
      </p:sp>
      <p:sp>
        <p:nvSpPr>
          <p:cNvPr id="36" name="Text Placeholder 3"/>
          <p:cNvSpPr>
            <a:spLocks noGrp="1"/>
          </p:cNvSpPr>
          <p:nvPr>
            <p:ph type="body" sz="quarter" idx="4294967295"/>
          </p:nvPr>
        </p:nvSpPr>
        <p:spPr>
          <a:xfrm>
            <a:off x="245660" y="1692323"/>
            <a:ext cx="8650487" cy="2333767"/>
          </a:xfrm>
          <a:prstGeom prst="rect">
            <a:avLst/>
          </a:prstGeom>
        </p:spPr>
        <p:txBody>
          <a:bodyPr/>
          <a:lstStyle/>
          <a:p>
            <a:r>
              <a:rPr lang="ru-RU" sz="2400" dirty="0" smtClean="0"/>
              <a:t>Решение протестировано в</a:t>
            </a:r>
            <a:r>
              <a:rPr lang="en-US" sz="2400" dirty="0"/>
              <a:t> </a:t>
            </a:r>
            <a:r>
              <a:rPr lang="ru-RU" sz="2400" dirty="0" smtClean="0"/>
              <a:t>конвергентной среде с помощью </a:t>
            </a:r>
            <a:r>
              <a:rPr lang="en-US" sz="2400" dirty="0" smtClean="0"/>
              <a:t>PVP </a:t>
            </a:r>
            <a:r>
              <a:rPr lang="en-US" sz="2400" dirty="0"/>
              <a:t>(Partner Virtualization Portal</a:t>
            </a:r>
            <a:r>
              <a:rPr lang="en-US" sz="2400" dirty="0" smtClean="0"/>
              <a:t>)</a:t>
            </a:r>
            <a:endParaRPr lang="ru-RU" sz="2400" dirty="0" smtClean="0"/>
          </a:p>
          <a:p>
            <a:pPr marL="0" indent="0">
              <a:buNone/>
            </a:pPr>
            <a:r>
              <a:rPr lang="ru-RU" sz="2400" dirty="0" smtClean="0"/>
              <a:t>	или</a:t>
            </a:r>
          </a:p>
          <a:p>
            <a:r>
              <a:rPr lang="ru-RU" sz="2400" dirty="0" smtClean="0"/>
              <a:t>Решение было протестировано ранее в рамках программы </a:t>
            </a:r>
            <a:r>
              <a:rPr lang="en-US" sz="2400" dirty="0"/>
              <a:t>Matrix </a:t>
            </a:r>
            <a:r>
              <a:rPr lang="en-US" sz="2400" dirty="0" smtClean="0"/>
              <a:t>ISV</a:t>
            </a:r>
            <a:endParaRPr lang="ru-RU" sz="2400" dirty="0" smtClean="0"/>
          </a:p>
        </p:txBody>
      </p:sp>
      <p:pic>
        <p:nvPicPr>
          <p:cNvPr id="4" name="Picture 2" descr="C:\Users\SSoncrant\Desktop\A1 Banners\convergedinfrastructureready_blue.png"/>
          <p:cNvPicPr>
            <a:picLocks noChangeAspect="1" noChangeArrowheads="1"/>
          </p:cNvPicPr>
          <p:nvPr/>
        </p:nvPicPr>
        <p:blipFill>
          <a:blip r:embed="rId3" cstate="print"/>
          <a:srcRect/>
          <a:stretch>
            <a:fillRect/>
          </a:stretch>
        </p:blipFill>
        <p:spPr bwMode="auto">
          <a:xfrm>
            <a:off x="6731133" y="313900"/>
            <a:ext cx="2165014" cy="820626"/>
          </a:xfrm>
          <a:prstGeom prst="rect">
            <a:avLst/>
          </a:prstGeom>
          <a:noFill/>
          <a:ln w="9525">
            <a:noFill/>
            <a:miter lim="800000"/>
            <a:headEnd/>
            <a:tailEnd/>
          </a:ln>
        </p:spPr>
      </p:pic>
      <p:sp>
        <p:nvSpPr>
          <p:cNvPr id="5" name="Rectangle 4"/>
          <p:cNvSpPr/>
          <p:nvPr/>
        </p:nvSpPr>
        <p:spPr>
          <a:xfrm>
            <a:off x="7346352" y="4897213"/>
            <a:ext cx="934575" cy="10234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solidFill>
                <a:prstClr val="white"/>
              </a:solidFill>
              <a:latin typeface="+mj-lt"/>
            </a:endParaRPr>
          </a:p>
        </p:txBody>
      </p:sp>
      <p:pic>
        <p:nvPicPr>
          <p:cNvPr id="6" name="Picture 2" descr="http://www.applabs.com/uploads/vmware.jpg"/>
          <p:cNvPicPr>
            <a:picLocks noChangeAspect="1" noChangeArrowheads="1"/>
          </p:cNvPicPr>
          <p:nvPr/>
        </p:nvPicPr>
        <p:blipFill>
          <a:blip r:embed="rId4" cstate="print"/>
          <a:srcRect/>
          <a:stretch>
            <a:fillRect/>
          </a:stretch>
        </p:blipFill>
        <p:spPr bwMode="auto">
          <a:xfrm>
            <a:off x="2766831" y="5129460"/>
            <a:ext cx="963289" cy="588294"/>
          </a:xfrm>
          <a:prstGeom prst="rect">
            <a:avLst/>
          </a:prstGeom>
          <a:noFill/>
          <a:ln w="9525">
            <a:noFill/>
            <a:miter lim="800000"/>
            <a:headEnd/>
            <a:tailEnd/>
          </a:ln>
        </p:spPr>
      </p:pic>
      <p:pic>
        <p:nvPicPr>
          <p:cNvPr id="7" name="Picture 4" descr="http://www.applabs.com/uploads/xlogo1.gif"/>
          <p:cNvPicPr>
            <a:picLocks noChangeAspect="1" noChangeArrowheads="1"/>
          </p:cNvPicPr>
          <p:nvPr/>
        </p:nvPicPr>
        <p:blipFill>
          <a:blip r:embed="rId5" cstate="print"/>
          <a:srcRect/>
          <a:stretch>
            <a:fillRect/>
          </a:stretch>
        </p:blipFill>
        <p:spPr bwMode="auto">
          <a:xfrm>
            <a:off x="4147778" y="5111495"/>
            <a:ext cx="1453533" cy="543570"/>
          </a:xfrm>
          <a:prstGeom prst="rect">
            <a:avLst/>
          </a:prstGeom>
          <a:noFill/>
          <a:ln w="9525">
            <a:noFill/>
            <a:miter lim="800000"/>
            <a:headEnd/>
            <a:tailEnd/>
          </a:ln>
        </p:spPr>
      </p:pic>
      <p:pic>
        <p:nvPicPr>
          <p:cNvPr id="8" name="Picture 2" descr="Solaris Ready Program"/>
          <p:cNvPicPr>
            <a:picLocks noChangeAspect="1" noChangeArrowheads="1"/>
          </p:cNvPicPr>
          <p:nvPr/>
        </p:nvPicPr>
        <p:blipFill>
          <a:blip r:embed="rId6" cstate="print"/>
          <a:srcRect/>
          <a:stretch>
            <a:fillRect/>
          </a:stretch>
        </p:blipFill>
        <p:spPr bwMode="auto">
          <a:xfrm>
            <a:off x="7352849" y="4975463"/>
            <a:ext cx="866960" cy="866960"/>
          </a:xfrm>
          <a:prstGeom prst="rect">
            <a:avLst/>
          </a:prstGeom>
          <a:noFill/>
          <a:ln w="9525">
            <a:noFill/>
            <a:miter lim="800000"/>
            <a:headEnd/>
            <a:tailEnd/>
          </a:ln>
        </p:spPr>
      </p:pic>
      <p:pic>
        <p:nvPicPr>
          <p:cNvPr id="9" name="Picture 11" descr="http://www.applabs.com/uploads/yes_certified_red.jpg"/>
          <p:cNvPicPr>
            <a:picLocks noChangeAspect="1" noChangeArrowheads="1"/>
          </p:cNvPicPr>
          <p:nvPr/>
        </p:nvPicPr>
        <p:blipFill>
          <a:blip r:embed="rId7" cstate="print"/>
          <a:srcRect/>
          <a:stretch>
            <a:fillRect/>
          </a:stretch>
        </p:blipFill>
        <p:spPr bwMode="auto">
          <a:xfrm>
            <a:off x="6031935" y="4936802"/>
            <a:ext cx="719026" cy="973609"/>
          </a:xfrm>
          <a:prstGeom prst="rect">
            <a:avLst/>
          </a:prstGeom>
          <a:noFill/>
          <a:ln w="9525">
            <a:noFill/>
            <a:miter lim="800000"/>
            <a:headEnd/>
            <a:tailEnd/>
          </a:ln>
        </p:spPr>
      </p:pic>
      <p:sp>
        <p:nvSpPr>
          <p:cNvPr id="10" name="Right Arrow 9"/>
          <p:cNvSpPr/>
          <p:nvPr/>
        </p:nvSpPr>
        <p:spPr>
          <a:xfrm>
            <a:off x="791571" y="4974783"/>
            <a:ext cx="1529853" cy="1004572"/>
          </a:xfrm>
          <a:prstGeom prst="rightArrow">
            <a:avLst/>
          </a:prstGeom>
          <a:gradFill flip="none" rotWithShape="1">
            <a:gsLst>
              <a:gs pos="0">
                <a:srgbClr val="00A4E6"/>
              </a:gs>
              <a:gs pos="100000">
                <a:srgbClr val="1742DB"/>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r>
              <a:rPr lang="ru-RU" sz="1600" dirty="0" smtClean="0">
                <a:solidFill>
                  <a:prstClr val="white"/>
                </a:solidFill>
                <a:latin typeface="+mj-lt"/>
              </a:rPr>
              <a:t>Аналоги</a:t>
            </a:r>
            <a:endParaRPr lang="en-US" sz="1600" dirty="0">
              <a:solidFill>
                <a:prstClr val="white"/>
              </a:solidFill>
              <a:latin typeface="+mj-lt"/>
            </a:endParaRPr>
          </a:p>
        </p:txBody>
      </p:sp>
    </p:spTree>
    <p:extLst>
      <p:ext uri="{BB962C8B-B14F-4D97-AF65-F5344CB8AC3E}">
        <p14:creationId xmlns:p14="http://schemas.microsoft.com/office/powerpoint/2010/main" val="1382430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solidFill>
                  <a:srgbClr val="FFFFFF"/>
                </a:solidFill>
              </a:rPr>
              <a:t>HP </a:t>
            </a:r>
            <a:r>
              <a:rPr lang="en-US" cap="none" dirty="0" smtClean="0">
                <a:solidFill>
                  <a:srgbClr val="FFFFFF"/>
                </a:solidFill>
              </a:rPr>
              <a:t>Cloud Maps</a:t>
            </a:r>
            <a:r>
              <a:rPr lang="en-US" cap="none" dirty="0">
                <a:solidFill>
                  <a:srgbClr val="FFFFFF"/>
                </a:solidFill>
              </a:rPr>
              <a:t/>
            </a:r>
            <a:br>
              <a:rPr lang="en-US" cap="none" dirty="0">
                <a:solidFill>
                  <a:srgbClr val="FFFFFF"/>
                </a:solidFill>
              </a:rPr>
            </a:br>
            <a:r>
              <a:rPr lang="ru-RU" sz="1600" cap="none" dirty="0" smtClean="0">
                <a:solidFill>
                  <a:srgbClr val="FFFFFF"/>
                </a:solidFill>
              </a:rPr>
              <a:t>Быстрое создание сервисов</a:t>
            </a:r>
            <a:r>
              <a:rPr lang="en-US" dirty="0" smtClean="0"/>
              <a:t/>
            </a:r>
            <a:br>
              <a:rPr lang="en-US" dirty="0" smtClean="0"/>
            </a:br>
            <a:endParaRPr lang="en-US" dirty="0"/>
          </a:p>
        </p:txBody>
      </p:sp>
      <p:pic>
        <p:nvPicPr>
          <p:cNvPr id="48" name="Picture 47" descr="slide_7.png"/>
          <p:cNvPicPr>
            <a:picLocks noChangeAspect="1"/>
          </p:cNvPicPr>
          <p:nvPr/>
        </p:nvPicPr>
        <p:blipFill>
          <a:blip r:embed="rId3" cstate="screen"/>
          <a:srcRect/>
          <a:stretch>
            <a:fillRect/>
          </a:stretch>
        </p:blipFill>
        <p:spPr>
          <a:xfrm>
            <a:off x="-1027456" y="1133319"/>
            <a:ext cx="9668320" cy="5201790"/>
          </a:xfrm>
          <a:prstGeom prst="rect">
            <a:avLst/>
          </a:prstGeom>
        </p:spPr>
      </p:pic>
      <p:grpSp>
        <p:nvGrpSpPr>
          <p:cNvPr id="50" name="Group 27"/>
          <p:cNvGrpSpPr/>
          <p:nvPr/>
        </p:nvGrpSpPr>
        <p:grpSpPr>
          <a:xfrm>
            <a:off x="6183368" y="3364914"/>
            <a:ext cx="1515244" cy="2188843"/>
            <a:chOff x="6804291" y="2490342"/>
            <a:chExt cx="1288658" cy="1786532"/>
          </a:xfrm>
        </p:grpSpPr>
        <p:pic>
          <p:nvPicPr>
            <p:cNvPr id="51" name="Picture 23" descr="tibco.gif"/>
            <p:cNvPicPr>
              <a:picLocks noChangeAspect="1"/>
            </p:cNvPicPr>
            <p:nvPr/>
          </p:nvPicPr>
          <p:blipFill>
            <a:blip r:embed="rId4" cstate="screen"/>
            <a:srcRect/>
            <a:stretch>
              <a:fillRect/>
            </a:stretch>
          </p:blipFill>
          <p:spPr bwMode="gray">
            <a:xfrm rot="573666">
              <a:off x="6935536" y="3095008"/>
              <a:ext cx="447046" cy="102124"/>
            </a:xfrm>
            <a:prstGeom prst="rect">
              <a:avLst/>
            </a:prstGeom>
            <a:noFill/>
            <a:ln w="9525">
              <a:noFill/>
              <a:miter lim="800000"/>
              <a:headEnd/>
              <a:tailEnd/>
            </a:ln>
          </p:spPr>
        </p:pic>
        <p:grpSp>
          <p:nvGrpSpPr>
            <p:cNvPr id="52" name="Group 9"/>
            <p:cNvGrpSpPr/>
            <p:nvPr/>
          </p:nvGrpSpPr>
          <p:grpSpPr>
            <a:xfrm rot="333448">
              <a:off x="6836379" y="3822545"/>
              <a:ext cx="1216405" cy="224274"/>
              <a:chOff x="7699694" y="4013938"/>
              <a:chExt cx="1251355" cy="230718"/>
            </a:xfrm>
          </p:grpSpPr>
          <p:pic>
            <p:nvPicPr>
              <p:cNvPr id="62" name="Picture 15" descr="SWht_sasWht.jpg"/>
              <p:cNvPicPr>
                <a:picLocks noChangeAspect="1"/>
              </p:cNvPicPr>
              <p:nvPr/>
            </p:nvPicPr>
            <p:blipFill>
              <a:blip r:embed="rId5" cstate="screen">
                <a:clrChange>
                  <a:clrFrom>
                    <a:srgbClr val="272526"/>
                  </a:clrFrom>
                  <a:clrTo>
                    <a:srgbClr val="272526">
                      <a:alpha val="0"/>
                    </a:srgbClr>
                  </a:clrTo>
                </a:clrChange>
              </a:blip>
              <a:stretch>
                <a:fillRect/>
              </a:stretch>
            </p:blipFill>
            <p:spPr bwMode="gray">
              <a:xfrm rot="408609">
                <a:off x="7699694" y="4013938"/>
                <a:ext cx="490241" cy="210129"/>
              </a:xfrm>
              <a:prstGeom prst="rect">
                <a:avLst/>
              </a:prstGeom>
              <a:noFill/>
              <a:ln>
                <a:noFill/>
              </a:ln>
            </p:spPr>
          </p:pic>
          <p:pic>
            <p:nvPicPr>
              <p:cNvPr id="63" name="Picture 62" descr="VMW_09Q3_LOGO_Corp_White.png"/>
              <p:cNvPicPr>
                <a:picLocks noChangeAspect="1"/>
              </p:cNvPicPr>
              <p:nvPr/>
            </p:nvPicPr>
            <p:blipFill>
              <a:blip r:embed="rId6" cstate="screen"/>
              <a:stretch>
                <a:fillRect/>
              </a:stretch>
            </p:blipFill>
            <p:spPr bwMode="gray">
              <a:xfrm rot="408609">
                <a:off x="8266862" y="4140861"/>
                <a:ext cx="684187" cy="103795"/>
              </a:xfrm>
              <a:prstGeom prst="rect">
                <a:avLst/>
              </a:prstGeom>
            </p:spPr>
          </p:pic>
        </p:grpSp>
        <p:pic>
          <p:nvPicPr>
            <p:cNvPr id="53" name="Picture 10" descr="redhat.png"/>
            <p:cNvPicPr>
              <a:picLocks noChangeAspect="1"/>
            </p:cNvPicPr>
            <p:nvPr/>
          </p:nvPicPr>
          <p:blipFill>
            <a:blip r:embed="rId7" cstate="screen"/>
            <a:stretch>
              <a:fillRect/>
            </a:stretch>
          </p:blipFill>
          <p:spPr bwMode="gray">
            <a:xfrm rot="573666">
              <a:off x="6804291" y="3329716"/>
              <a:ext cx="340268" cy="340311"/>
            </a:xfrm>
            <a:prstGeom prst="rect">
              <a:avLst/>
            </a:prstGeom>
            <a:noFill/>
            <a:ln>
              <a:noFill/>
            </a:ln>
          </p:spPr>
        </p:pic>
        <p:pic>
          <p:nvPicPr>
            <p:cNvPr id="54" name="Picture 12" descr="citrix.jpg"/>
            <p:cNvPicPr>
              <a:picLocks noChangeAspect="1"/>
            </p:cNvPicPr>
            <p:nvPr/>
          </p:nvPicPr>
          <p:blipFill>
            <a:blip r:embed="rId8" cstate="screen">
              <a:clrChange>
                <a:clrFrom>
                  <a:srgbClr val="000000"/>
                </a:clrFrom>
                <a:clrTo>
                  <a:srgbClr val="000000">
                    <a:alpha val="0"/>
                  </a:srgbClr>
                </a:clrTo>
              </a:clrChange>
              <a:lum bright="100000"/>
            </a:blip>
            <a:stretch>
              <a:fillRect/>
            </a:stretch>
          </p:blipFill>
          <p:spPr bwMode="gray">
            <a:xfrm rot="713919">
              <a:off x="7522260" y="3593274"/>
              <a:ext cx="570689" cy="223013"/>
            </a:xfrm>
            <a:prstGeom prst="rect">
              <a:avLst/>
            </a:prstGeom>
            <a:noFill/>
            <a:ln>
              <a:noFill/>
            </a:ln>
          </p:spPr>
        </p:pic>
        <p:pic>
          <p:nvPicPr>
            <p:cNvPr id="55" name="Picture 2" descr="image002"/>
            <p:cNvPicPr>
              <a:picLocks noChangeAspect="1" noChangeArrowheads="1"/>
            </p:cNvPicPr>
            <p:nvPr/>
          </p:nvPicPr>
          <p:blipFill>
            <a:blip r:embed="rId9" cstate="screen"/>
            <a:srcRect/>
            <a:stretch>
              <a:fillRect/>
            </a:stretch>
          </p:blipFill>
          <p:spPr bwMode="auto">
            <a:xfrm rot="549111">
              <a:off x="7228731" y="3526474"/>
              <a:ext cx="216131" cy="201422"/>
            </a:xfrm>
            <a:prstGeom prst="rect">
              <a:avLst/>
            </a:prstGeom>
            <a:noFill/>
            <a:ln w="9525">
              <a:noFill/>
              <a:miter lim="800000"/>
              <a:headEnd/>
              <a:tailEnd/>
            </a:ln>
          </p:spPr>
        </p:pic>
        <p:pic>
          <p:nvPicPr>
            <p:cNvPr id="56" name="Picture 55" descr="oracle-logo-Sm.png"/>
            <p:cNvPicPr>
              <a:picLocks noChangeAspect="1"/>
            </p:cNvPicPr>
            <p:nvPr/>
          </p:nvPicPr>
          <p:blipFill>
            <a:blip r:embed="rId10" cstate="screen">
              <a:lum bright="100000"/>
            </a:blip>
            <a:stretch>
              <a:fillRect/>
            </a:stretch>
          </p:blipFill>
          <p:spPr>
            <a:xfrm rot="844008">
              <a:off x="6944415" y="4168224"/>
              <a:ext cx="861328" cy="108650"/>
            </a:xfrm>
            <a:prstGeom prst="rect">
              <a:avLst/>
            </a:prstGeom>
          </p:spPr>
        </p:pic>
        <p:pic>
          <p:nvPicPr>
            <p:cNvPr id="57" name="Picture 56" descr="SAP_white.png"/>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rot="573666">
              <a:off x="7587925" y="3194336"/>
              <a:ext cx="499446" cy="246954"/>
            </a:xfrm>
            <a:prstGeom prst="rect">
              <a:avLst/>
            </a:prstGeom>
          </p:spPr>
        </p:pic>
        <p:pic>
          <p:nvPicPr>
            <p:cNvPr id="58" name="Picture 57" descr="microsoft_logo.png"/>
            <p:cNvPicPr>
              <a:picLocks noChangeAspect="1"/>
            </p:cNvPicPr>
            <p:nvPr/>
          </p:nvPicPr>
          <p:blipFill>
            <a:blip r:embed="rId12" cstate="screen"/>
            <a:stretch>
              <a:fillRect/>
            </a:stretch>
          </p:blipFill>
          <p:spPr>
            <a:xfrm rot="525057">
              <a:off x="7115382" y="2848363"/>
              <a:ext cx="840456" cy="144030"/>
            </a:xfrm>
            <a:prstGeom prst="rect">
              <a:avLst/>
            </a:prstGeom>
          </p:spPr>
        </p:pic>
        <p:grpSp>
          <p:nvGrpSpPr>
            <p:cNvPr id="59" name="Group 25"/>
            <p:cNvGrpSpPr/>
            <p:nvPr/>
          </p:nvGrpSpPr>
          <p:grpSpPr>
            <a:xfrm rot="490278">
              <a:off x="7317006" y="2490342"/>
              <a:ext cx="550636" cy="257629"/>
              <a:chOff x="1992539" y="1643063"/>
              <a:chExt cx="1750786" cy="819150"/>
            </a:xfrm>
          </p:grpSpPr>
          <p:sp>
            <p:nvSpPr>
              <p:cNvPr id="60" name="Rounded Rectangle 59"/>
              <p:cNvSpPr/>
              <p:nvPr/>
            </p:nvSpPr>
            <p:spPr>
              <a:xfrm>
                <a:off x="2152650" y="1643063"/>
                <a:ext cx="1338263" cy="819150"/>
              </a:xfrm>
              <a:prstGeom prst="roundRect">
                <a:avLst/>
              </a:prstGeom>
              <a:solidFill>
                <a:schemeClr val="bg1"/>
              </a:soli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pic>
            <p:nvPicPr>
              <p:cNvPr id="61" name="Picture 20" descr="HP-UX-logo_blue.png"/>
              <p:cNvPicPr>
                <a:picLocks noChangeAspect="1"/>
              </p:cNvPicPr>
              <p:nvPr/>
            </p:nvPicPr>
            <p:blipFill>
              <a:blip r:embed="rId13" cstate="screen"/>
              <a:srcRect/>
              <a:stretch>
                <a:fillRect/>
              </a:stretch>
            </p:blipFill>
            <p:spPr bwMode="auto">
              <a:xfrm>
                <a:off x="1992539" y="1681202"/>
                <a:ext cx="1750786" cy="753116"/>
              </a:xfrm>
              <a:prstGeom prst="rect">
                <a:avLst/>
              </a:prstGeom>
              <a:noFill/>
              <a:ln w="9525">
                <a:noFill/>
                <a:miter lim="800000"/>
                <a:headEnd/>
                <a:tailEnd/>
              </a:ln>
            </p:spPr>
          </p:pic>
        </p:grpSp>
      </p:grpSp>
    </p:spTree>
    <p:extLst>
      <p:ext uri="{BB962C8B-B14F-4D97-AF65-F5344CB8AC3E}">
        <p14:creationId xmlns:p14="http://schemas.microsoft.com/office/powerpoint/2010/main" val="1547026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319" y="1146412"/>
            <a:ext cx="8420669" cy="5076967"/>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pic>
        <p:nvPicPr>
          <p:cNvPr id="17" name="Picture 16" descr="https://encrypted-tbn3.google.com/images?q=tbn:ANd9GcROpeXHc1RTkSDLdXETfSJEU4p2FThq8a89ZGmJ99-TM7lXuc_R_w"/>
          <p:cNvPicPr/>
          <p:nvPr/>
        </p:nvPicPr>
        <p:blipFill>
          <a:blip r:embed="rId4">
            <a:extLst>
              <a:ext uri="{28A0092B-C50C-407E-A947-70E740481C1C}">
                <a14:useLocalDpi xmlns:a14="http://schemas.microsoft.com/office/drawing/2010/main" val="0"/>
              </a:ext>
            </a:extLst>
          </a:blip>
          <a:srcRect/>
          <a:stretch>
            <a:fillRect/>
          </a:stretch>
        </p:blipFill>
        <p:spPr bwMode="auto">
          <a:xfrm>
            <a:off x="5311150" y="2173291"/>
            <a:ext cx="2432568" cy="1930955"/>
          </a:xfrm>
          <a:prstGeom prst="rect">
            <a:avLst/>
          </a:prstGeom>
          <a:noFill/>
          <a:ln>
            <a:noFill/>
          </a:ln>
        </p:spPr>
      </p:pic>
      <p:sp>
        <p:nvSpPr>
          <p:cNvPr id="2" name="Title 1"/>
          <p:cNvSpPr>
            <a:spLocks noGrp="1"/>
          </p:cNvSpPr>
          <p:nvPr>
            <p:ph type="title"/>
          </p:nvPr>
        </p:nvSpPr>
        <p:spPr/>
        <p:txBody>
          <a:bodyPr/>
          <a:lstStyle/>
          <a:p>
            <a:r>
              <a:rPr lang="ru-RU" cap="none" dirty="0" smtClean="0">
                <a:solidFill>
                  <a:srgbClr val="FFFFFF"/>
                </a:solidFill>
              </a:rPr>
              <a:t>Примеры взаимодействия</a:t>
            </a:r>
            <a:r>
              <a:rPr lang="en-US" cap="none" dirty="0" smtClean="0">
                <a:solidFill>
                  <a:srgbClr val="FFFFFF"/>
                </a:solidFill>
              </a:rPr>
              <a:t/>
            </a:r>
            <a:br>
              <a:rPr lang="en-US" cap="none" dirty="0" smtClean="0">
                <a:solidFill>
                  <a:srgbClr val="FFFFFF"/>
                </a:solidFill>
              </a:rPr>
            </a:br>
            <a:endParaRPr lang="en-US" sz="1600" cap="none" dirty="0">
              <a:solidFill>
                <a:srgbClr val="FFFFFF"/>
              </a:solidFill>
            </a:endParaRPr>
          </a:p>
        </p:txBody>
      </p:sp>
      <p:pic>
        <p:nvPicPr>
          <p:cNvPr id="11" name="Picture 2" descr="Описание: Описание: cid:874032710@09092005-06F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150" y="1650579"/>
            <a:ext cx="2523957" cy="5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www.trafica.ru/sites/default/files/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919" y="4104247"/>
            <a:ext cx="1854401" cy="7756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1919" y="1848023"/>
            <a:ext cx="2702844" cy="5885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 Because your data is Your business"/>
          <p:cNvPicPr/>
          <p:nvPr/>
        </p:nvPicPr>
        <p:blipFill>
          <a:blip r:embed="rId8">
            <a:extLst>
              <a:ext uri="{28A0092B-C50C-407E-A947-70E740481C1C}">
                <a14:useLocalDpi xmlns:a14="http://schemas.microsoft.com/office/drawing/2010/main" val="0"/>
              </a:ext>
            </a:extLst>
          </a:blip>
          <a:srcRect/>
          <a:stretch>
            <a:fillRect/>
          </a:stretch>
        </p:blipFill>
        <p:spPr bwMode="auto">
          <a:xfrm>
            <a:off x="2713634" y="2729553"/>
            <a:ext cx="1737238" cy="1078172"/>
          </a:xfrm>
          <a:prstGeom prst="rect">
            <a:avLst/>
          </a:prstGeom>
          <a:noFill/>
          <a:ln>
            <a:noFill/>
          </a:ln>
        </p:spPr>
      </p:pic>
      <p:pic>
        <p:nvPicPr>
          <p:cNvPr id="16" name="Picture 15" descr="Ideco Software"/>
          <p:cNvPicPr/>
          <p:nvPr/>
        </p:nvPicPr>
        <p:blipFill>
          <a:blip r:embed="rId9">
            <a:extLst>
              <a:ext uri="{28A0092B-C50C-407E-A947-70E740481C1C}">
                <a14:useLocalDpi xmlns:a14="http://schemas.microsoft.com/office/drawing/2010/main" val="0"/>
              </a:ext>
            </a:extLst>
          </a:blip>
          <a:srcRect/>
          <a:stretch>
            <a:fillRect/>
          </a:stretch>
        </p:blipFill>
        <p:spPr bwMode="auto">
          <a:xfrm>
            <a:off x="2713634" y="5199199"/>
            <a:ext cx="2102257" cy="597601"/>
          </a:xfrm>
          <a:prstGeom prst="rect">
            <a:avLst/>
          </a:prstGeom>
          <a:noFill/>
          <a:ln>
            <a:noFill/>
          </a:ln>
        </p:spPr>
      </p:pic>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617291366"/>
              </p:ext>
            </p:extLst>
          </p:nvPr>
        </p:nvGraphicFramePr>
        <p:xfrm>
          <a:off x="7335044" y="4408887"/>
          <a:ext cx="1000125" cy="1381125"/>
        </p:xfrm>
        <a:graphic>
          <a:graphicData uri="http://schemas.openxmlformats.org/presentationml/2006/ole">
            <mc:AlternateContent xmlns:mc="http://schemas.openxmlformats.org/markup-compatibility/2006">
              <mc:Choice xmlns:v="urn:schemas-microsoft-com:vml" Requires="v">
                <p:oleObj spid="_x0000_s15395" name="Acrobat Document" r:id="rId10" imgW="5943558" imgH="8286691" progId="AcroExch.Document.7">
                  <p:embed/>
                </p:oleObj>
              </mc:Choice>
              <mc:Fallback>
                <p:oleObj name="Acrobat Document" r:id="rId10" imgW="5943558" imgH="8286691" progId="AcroExch.Document.7">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5044" y="4408887"/>
                        <a:ext cx="1000125" cy="138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AutoShape 12" descr="Главна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descr="Главная"/>
          <p:cNvPicPr/>
          <p:nvPr/>
        </p:nvPicPr>
        <p:blipFill>
          <a:blip r:embed="rId12">
            <a:extLst>
              <a:ext uri="{28A0092B-C50C-407E-A947-70E740481C1C}">
                <a14:useLocalDpi xmlns:a14="http://schemas.microsoft.com/office/drawing/2010/main" val="0"/>
              </a:ext>
            </a:extLst>
          </a:blip>
          <a:srcRect/>
          <a:stretch>
            <a:fillRect/>
          </a:stretch>
        </p:blipFill>
        <p:spPr bwMode="auto">
          <a:xfrm>
            <a:off x="4927710" y="4075195"/>
            <a:ext cx="2030095" cy="667385"/>
          </a:xfrm>
          <a:prstGeom prst="rect">
            <a:avLst/>
          </a:prstGeom>
          <a:noFill/>
          <a:ln>
            <a:noFill/>
          </a:ln>
        </p:spPr>
      </p:pic>
    </p:spTree>
    <p:extLst>
      <p:ext uri="{BB962C8B-B14F-4D97-AF65-F5344CB8AC3E}">
        <p14:creationId xmlns:p14="http://schemas.microsoft.com/office/powerpoint/2010/main" val="455356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599" y="502513"/>
            <a:ext cx="8375650" cy="439737"/>
          </a:xfrm>
        </p:spPr>
        <p:txBody>
          <a:bodyPr/>
          <a:lstStyle/>
          <a:p>
            <a:r>
              <a:rPr lang="ru-RU" dirty="0" smtClean="0"/>
              <a:t>Центр </a:t>
            </a:r>
            <a:r>
              <a:rPr lang="ru-RU" dirty="0"/>
              <a:t>Высоких Технологий HP</a:t>
            </a:r>
            <a:endParaRPr lang="en-US" dirty="0"/>
          </a:p>
        </p:txBody>
      </p:sp>
    </p:spTree>
    <p:extLst>
      <p:ext uri="{BB962C8B-B14F-4D97-AF65-F5344CB8AC3E}">
        <p14:creationId xmlns:p14="http://schemas.microsoft.com/office/powerpoint/2010/main" val="78783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Rv9LTw0806U.GFZZiTGR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KJoaBF_crUO.ODsGvXnIo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OaW4xv3LC0KQuc5Qr2yEx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ie1.qvzHkGLkzXLqgn0B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w2lwlYQ20mAZIzgEpbF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ml5GSgKMkSe79hdEnt_f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Lov0_AcbE6yMZTE7lblT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D3LdDAus0OuUw5aXHYi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eie1.qvzHkGLkzXLqgn0B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9ZVyZ_lb_Uy4f4OIKYiYS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wdrWVyKW2U.G26QPSXMJU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eie1.qvzHkGLkzXLqgn0B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wdrWVyKW2U.G26QPSXMJU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eie1.qvzHkGLkzXLqgn0B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9ZVyZ_lb_Uy4f4OIKYiY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eie1.qvzHkGLkzXLqgn0B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eie1.qvzHkGLkzXLqgn0B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l_fe_Z0iFEGflBQgITR2W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IwxNRLBihke8wxQKNotJ5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eie1.qvzHkGLkzXLqgn0B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eie1.qvzHkGLkzXLqgn0B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9ZVyZ_lb_Uy4f4OIKYiYS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9ZVyZ_lb_Uy4f4OIKYiYS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ie1.qvzHkGLkzXLqgn0B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9ZVyZ_lb_Uy4f4OIKYiYS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l_fe_Z0iFEGflBQgITR2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wxNRLBihke8wxQKNotJ5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eie1.qvzHkGLkzXLqgn0B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eie1.qvzHkGLkzXLqgn0B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eie1.qvzHkGLkzXLqgn0B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wdrWVyKW2U.G26QPSXMJU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eie1.qvzHkGLkzXLqgn0B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Tx9poj.J0ES4HVsLWW5of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EmEQM6YzBU6I3uKiW721D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TfmuwmTiI0mnGZKpNy0ec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9ZVyZ_lb_Uy4f4OIKYiY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JIvOJ7FX0aFcoBAd7p4Q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eie1.qvzHkGLkzXLqgn0B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_fe_Z0iFEGflBQgITR2W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cJk49qiOEq8St19jX9HFg"/>
</p:tagLst>
</file>

<file path=ppt/theme/theme1.xml><?xml version="1.0" encoding="utf-8"?>
<a:theme xmlns:a="http://schemas.openxmlformats.org/drawingml/2006/main" name="HP Theme">
  <a:themeElements>
    <a:clrScheme name="Custom 7">
      <a:dk1>
        <a:srgbClr val="000000"/>
      </a:dk1>
      <a:lt1>
        <a:sysClr val="window" lastClr="FFFFFF"/>
      </a:lt1>
      <a:dk2>
        <a:srgbClr val="898B8F"/>
      </a:dk2>
      <a:lt2>
        <a:srgbClr val="3D393B"/>
      </a:lt2>
      <a:accent1>
        <a:srgbClr val="0098F6"/>
      </a:accent1>
      <a:accent2>
        <a:srgbClr val="298527"/>
      </a:accent2>
      <a:accent3>
        <a:srgbClr val="64B900"/>
      </a:accent3>
      <a:accent4>
        <a:srgbClr val="CC0066"/>
      </a:accent4>
      <a:accent5>
        <a:srgbClr val="F44AB7"/>
      </a:accent5>
      <a:accent6>
        <a:srgbClr val="EB5F01"/>
      </a:accent6>
      <a:hlink>
        <a:srgbClr val="0098F6"/>
      </a:hlink>
      <a:folHlink>
        <a:srgbClr val="EB5F01"/>
      </a:folHlink>
    </a:clrScheme>
    <a:fontScheme name="Custom 1">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A4E6"/>
            </a:gs>
            <a:gs pos="100000">
              <a:srgbClr val="1742DB"/>
            </a:gs>
          </a:gsLst>
          <a:lin ang="5400000" scaled="1"/>
          <a:tileRect/>
        </a:gradFill>
        <a:ln>
          <a:noFill/>
        </a:ln>
        <a:effectLst/>
      </a:spPr>
      <a:bodyPr lIns="91440" tIns="45720" rtlCol="0" anchor="ctr"/>
      <a:lstStyle>
        <a:defPPr algn="ctr">
          <a:lnSpc>
            <a:spcPct val="85000"/>
          </a:lnSpc>
          <a:defRPr sz="2000" dirty="0" smtClean="0">
            <a:solidFill>
              <a:prstClr val="white"/>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FFFFFF"/>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91440" tIns="45720" rIns="91440" bIns="45720" rtlCol="0">
        <a:noAutofit/>
      </a:bodyPr>
      <a:lstStyle>
        <a:defPPr>
          <a:defRPr sz="2000" dirty="0" err="1" smtClean="0">
            <a:solidFill>
              <a:schemeClr val="bg1"/>
            </a:solidFill>
          </a:defRPr>
        </a:defPPr>
      </a:lstStyle>
    </a:txDef>
  </a:objectDefaults>
  <a:extraClrSchemeLst/>
</a:theme>
</file>

<file path=ppt/theme/theme2.xml><?xml version="1.0" encoding="utf-8"?>
<a:theme xmlns:a="http://schemas.openxmlformats.org/drawingml/2006/main" name="3_HP Theme">
  <a:themeElements>
    <a:clrScheme name="Custom 11">
      <a:dk1>
        <a:srgbClr val="FFFFFF"/>
      </a:dk1>
      <a:lt1>
        <a:srgbClr val="FFFFFF"/>
      </a:lt1>
      <a:dk2>
        <a:srgbClr val="000000"/>
      </a:dk2>
      <a:lt2>
        <a:srgbClr val="BFBFBF"/>
      </a:lt2>
      <a:accent1>
        <a:srgbClr val="0098F6"/>
      </a:accent1>
      <a:accent2>
        <a:srgbClr val="92D050"/>
      </a:accent2>
      <a:accent3>
        <a:srgbClr val="EB5F01"/>
      </a:accent3>
      <a:accent4>
        <a:srgbClr val="CC0066"/>
      </a:accent4>
      <a:accent5>
        <a:srgbClr val="7F7F7F"/>
      </a:accent5>
      <a:accent6>
        <a:srgbClr val="00B050"/>
      </a:accent6>
      <a:hlink>
        <a:srgbClr val="0098F6"/>
      </a:hlink>
      <a:folHlink>
        <a:srgbClr val="EB5F01"/>
      </a:folHlink>
    </a:clrScheme>
    <a:fontScheme name="Custom 1">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A4E6"/>
            </a:gs>
            <a:gs pos="100000">
              <a:srgbClr val="1742DB"/>
            </a:gs>
          </a:gsLst>
          <a:lin ang="5400000" scaled="1"/>
          <a:tileRect/>
        </a:gradFill>
        <a:ln>
          <a:noFill/>
        </a:ln>
        <a:effectLst/>
      </a:spPr>
      <a:bodyPr lIns="91440" tIns="45720" rtlCol="0" anchor="ctr"/>
      <a:lstStyle>
        <a:defPPr algn="ctr">
          <a:lnSpc>
            <a:spcPct val="85000"/>
          </a:lnSpc>
          <a:defRPr sz="2000" dirty="0" smtClean="0">
            <a:solidFill>
              <a:prstClr val="white"/>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FFFFFF"/>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err="1" smtClean="0">
            <a:solidFill>
              <a:srgbClr val="FFFFFF"/>
            </a:solidFill>
          </a:defRPr>
        </a:defPPr>
      </a:lstStyle>
    </a:txDef>
  </a:objectDefaults>
  <a:extraClrSchemeLst/>
</a:theme>
</file>

<file path=ppt/theme/theme3.xml><?xml version="1.0" encoding="utf-8"?>
<a:theme xmlns:a="http://schemas.openxmlformats.org/drawingml/2006/main" name="  BT Icon Template Dk Blue  ">
  <a:themeElements>
    <a:clrScheme name="  BT Icon Template Dk Blue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  BT Icon Template Dk Blue  ">
      <a:majorFont>
        <a:latin typeface="Futura Lt"/>
        <a:ea typeface="ＭＳ Ｐゴシック"/>
        <a:cs typeface="ＭＳ Ｐゴシック"/>
      </a:majorFont>
      <a:minorFont>
        <a:latin typeface="Futura Hv"/>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alpha val="74998"/>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Futura Bk"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alpha val="74998"/>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Futura Bk" charset="0"/>
            <a:ea typeface="Arial" charset="0"/>
            <a:cs typeface="Arial" charset="0"/>
          </a:defRPr>
        </a:defPPr>
      </a:lstStyle>
    </a:lnDef>
  </a:objectDefaults>
  <a:extraClrSchemeLst>
    <a:extraClrScheme>
      <a:clrScheme name="  BT Icon Template Dk Blue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  BT Icon Template Dk Blue  ">
  <a:themeElements>
    <a:clrScheme name="  BT Icon Template Dk Blue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  BT Icon Template Dk Blue  ">
      <a:majorFont>
        <a:latin typeface="Futura Lt"/>
        <a:ea typeface="ＭＳ Ｐゴシック"/>
        <a:cs typeface="ＭＳ Ｐゴシック"/>
      </a:majorFont>
      <a:minorFont>
        <a:latin typeface="Futura Hv"/>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alpha val="74998"/>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Futura Bk"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alpha val="74998"/>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Futura Bk" charset="0"/>
            <a:ea typeface="Arial" charset="0"/>
            <a:cs typeface="Arial" charset="0"/>
          </a:defRPr>
        </a:defPPr>
      </a:lstStyle>
    </a:lnDef>
  </a:objectDefaults>
  <a:extraClrSchemeLst>
    <a:extraClrScheme>
      <a:clrScheme name="  BT Icon Template Dk Blue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HPAngleDark4x3">
  <a:themeElements>
    <a:clrScheme name="Custom 9">
      <a:dk1>
        <a:srgbClr val="000000"/>
      </a:dk1>
      <a:lt1>
        <a:sysClr val="window" lastClr="FFFFFF"/>
      </a:lt1>
      <a:dk2>
        <a:srgbClr val="898B8F"/>
      </a:dk2>
      <a:lt2>
        <a:srgbClr val="3D393B"/>
      </a:lt2>
      <a:accent1>
        <a:srgbClr val="0098F6"/>
      </a:accent1>
      <a:accent2>
        <a:srgbClr val="298527"/>
      </a:accent2>
      <a:accent3>
        <a:srgbClr val="64B900"/>
      </a:accent3>
      <a:accent4>
        <a:srgbClr val="CC0066"/>
      </a:accent4>
      <a:accent5>
        <a:srgbClr val="F44AB7"/>
      </a:accent5>
      <a:accent6>
        <a:srgbClr val="EB5F01"/>
      </a:accent6>
      <a:hlink>
        <a:srgbClr val="0098F6"/>
      </a:hlink>
      <a:folHlink>
        <a:srgbClr val="EB5F01"/>
      </a:folHlink>
    </a:clrScheme>
    <a:fontScheme name="Custom 1">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A4E6"/>
            </a:gs>
            <a:gs pos="100000">
              <a:srgbClr val="1742DB"/>
            </a:gs>
          </a:gsLst>
          <a:lin ang="5400000" scaled="1"/>
          <a:tileRect/>
        </a:gradFill>
        <a:ln>
          <a:noFill/>
        </a:ln>
        <a:effectLst/>
      </a:spPr>
      <a:bodyPr lIns="91440" tIns="45720" rtlCol="0" anchor="ctr"/>
      <a:lstStyle>
        <a:defPPr algn="ctr">
          <a:lnSpc>
            <a:spcPct val="85000"/>
          </a:lnSpc>
          <a:defRPr sz="2000" dirty="0" smtClean="0">
            <a:solidFill>
              <a:prstClr val="white"/>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FFFFFF"/>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rtlCol="0">
        <a:spAutoFit/>
      </a:bodyPr>
      <a:lstStyle>
        <a:defPPr>
          <a:defRPr sz="2000" dirty="0" err="1" smtClean="0">
            <a:solidFill>
              <a:srgbClr val="FFFFFF"/>
            </a:solidFill>
            <a:latin typeface="Futura Bk"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FAAEF6EAEB9E4AA6E7186A9FA57661" ma:contentTypeVersion="0" ma:contentTypeDescription="Create a new document." ma:contentTypeScope="" ma:versionID="25329407bc65f95aaf7cf0f29059b80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3A5C7B9-A143-4571-A2C8-943B4E023360}">
  <ds:schemaRefs>
    <ds:schemaRef ds:uri="http://schemas.microsoft.com/sharepoint/v3/contenttype/forms"/>
  </ds:schemaRefs>
</ds:datastoreItem>
</file>

<file path=customXml/itemProps2.xml><?xml version="1.0" encoding="utf-8"?>
<ds:datastoreItem xmlns:ds="http://schemas.openxmlformats.org/officeDocument/2006/customXml" ds:itemID="{F4375083-4704-4E91-B57E-2B9E12255D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7DA5E7F-2168-4CDC-B3DC-22E9F6253070}">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922</Words>
  <Application>Microsoft Office PowerPoint</Application>
  <PresentationFormat>On-screen Show (4:3)</PresentationFormat>
  <Paragraphs>191</Paragraphs>
  <Slides>21</Slides>
  <Notes>9</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21</vt:i4>
      </vt:variant>
    </vt:vector>
  </HeadingPairs>
  <TitlesOfParts>
    <vt:vector size="28" baseType="lpstr">
      <vt:lpstr>HP Theme</vt:lpstr>
      <vt:lpstr>3_HP Theme</vt:lpstr>
      <vt:lpstr>  BT Icon Template Dk Blue  </vt:lpstr>
      <vt:lpstr>1_  BT Icon Template Dk Blue  </vt:lpstr>
      <vt:lpstr>HPAngleDark4x3</vt:lpstr>
      <vt:lpstr>think-cell Slide</vt:lpstr>
      <vt:lpstr>Acrobat Document</vt:lpstr>
      <vt:lpstr>Серверы HP как основа  open source решений  </vt:lpstr>
      <vt:lpstr>Российский рынок серверов </vt:lpstr>
      <vt:lpstr>Партнерская программа  hp Allianceone</vt:lpstr>
      <vt:lpstr>AllianceONE Partner</vt:lpstr>
      <vt:lpstr>Что дает участие в программе?</vt:lpstr>
      <vt:lpstr>Converged Infrastructure Ready требования к продукту:</vt:lpstr>
      <vt:lpstr>HP Cloud Maps Быстрое создание сервисов </vt:lpstr>
      <vt:lpstr>Примеры взаимодействия </vt:lpstr>
      <vt:lpstr>Центр Высоких Технологий HP</vt:lpstr>
      <vt:lpstr>HiTechCenter  </vt:lpstr>
      <vt:lpstr>Типовые варианты тестирования </vt:lpstr>
      <vt:lpstr>Университетский кластер</vt:lpstr>
      <vt:lpstr>Университетский кластер</vt:lpstr>
      <vt:lpstr>Партнеры</vt:lpstr>
      <vt:lpstr>PowerPoint Presentation</vt:lpstr>
      <vt:lpstr>UNIHUB – открытое ОБЛАКО научных сервисов, с технологиями «социальных сетей»</vt:lpstr>
      <vt:lpstr>Новые серверы HP ProLiant Gen8</vt:lpstr>
      <vt:lpstr>Новые серверы HP ProLiant Gen8</vt:lpstr>
      <vt:lpstr>HP Agentless Management</vt:lpstr>
      <vt:lpstr>On-Line ресурсы</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2011-03-03T07:36:54Z</dcterms:created>
  <dcterms:modified xsi:type="dcterms:W3CDTF">2012-04-11T14:59:40Z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0x010100EBFAAEF6EAEB9E4AA6E7186A9FA57661</vt:lpwstr>
  </property>
</Properties>
</file>