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66" r:id="rId5"/>
    <p:sldId id="261" r:id="rId6"/>
    <p:sldId id="258" r:id="rId7"/>
    <p:sldId id="267" r:id="rId8"/>
    <p:sldId id="264" r:id="rId9"/>
  </p:sldIdLst>
  <p:sldSz cx="10688638" cy="7562850"/>
  <p:notesSz cx="6797675" cy="9928225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408" y="-3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7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5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8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0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9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7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Life_fin_CS6_2_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857748"/>
            <a:ext cx="9360000" cy="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9" descr="znak2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95080" y="1"/>
            <a:ext cx="1093557" cy="1029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"/>
            <a:ext cx="8825566" cy="857747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958A-D971-2C45-BF2A-0C3E1678112F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F1F0-6B73-094F-9FF2-E6C72AD8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21437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Ekibastuz"/>
          <a:ea typeface="+mj-ea"/>
          <a:cs typeface="Ekibastuz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Ekibastuz"/>
          <a:ea typeface="+mn-ea"/>
          <a:cs typeface="Ekibastuz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Ekibastuz"/>
          <a:ea typeface="+mn-ea"/>
          <a:cs typeface="Ekibastuz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Ekibastuz"/>
          <a:ea typeface="+mn-ea"/>
          <a:cs typeface="Ekibastuz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Ekibastuz"/>
          <a:ea typeface="+mn-ea"/>
          <a:cs typeface="Ekibastuz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Ekibastuz"/>
          <a:ea typeface="+mn-ea"/>
          <a:cs typeface="Ekibastuz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mailto:EMPetrova@prbb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51" y="1623848"/>
            <a:ext cx="6337300" cy="253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482" y="5539401"/>
            <a:ext cx="9979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Курс на мобильность</a:t>
            </a:r>
            <a:r>
              <a:rPr lang="ru-RU" sz="5400" b="1" dirty="0"/>
              <a:t>?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И мы ту да же</a:t>
            </a:r>
            <a:r>
              <a:rPr lang="ru-RU" sz="5400" b="1" dirty="0"/>
              <a:t>....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88" y="6416563"/>
            <a:ext cx="924867" cy="8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20" y="208304"/>
            <a:ext cx="5668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Переход от интернета к </a:t>
            </a:r>
            <a:r>
              <a:rPr lang="ru-RU" sz="3200" b="1" dirty="0" err="1" smtClean="0">
                <a:solidFill>
                  <a:srgbClr val="FF0000"/>
                </a:solidFill>
              </a:rPr>
              <a:t>mobil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66" y="1229032"/>
            <a:ext cx="4415641" cy="270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5" y="1202982"/>
            <a:ext cx="5549462" cy="124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9" y="2582465"/>
            <a:ext cx="3484508" cy="23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9" y="5154011"/>
            <a:ext cx="3484508" cy="210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66" y="5154011"/>
            <a:ext cx="4468103" cy="210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03" y="3512600"/>
            <a:ext cx="3097021" cy="23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2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36" y="231387"/>
            <a:ext cx="4257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Давайте заменим </a:t>
            </a:r>
            <a:r>
              <a:rPr lang="ru-RU" sz="2400" b="1" dirty="0" smtClean="0"/>
              <a:t>всё </a:t>
            </a:r>
            <a:r>
              <a:rPr lang="ru-RU" sz="2400" b="1" dirty="0"/>
              <a:t>и сразу. </a:t>
            </a:r>
            <a:endParaRPr 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1080595"/>
            <a:ext cx="2799050" cy="20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9" y="1107110"/>
            <a:ext cx="2969207" cy="197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26" y="1122907"/>
            <a:ext cx="1788291" cy="197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05" y="1096392"/>
            <a:ext cx="2414545" cy="20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42" y="3243097"/>
            <a:ext cx="1864929" cy="206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60" y="5371669"/>
            <a:ext cx="4126301" cy="204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19" y="5394083"/>
            <a:ext cx="1642723" cy="20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5447907"/>
            <a:ext cx="2555714" cy="191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52" y="5447907"/>
            <a:ext cx="1774849" cy="19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3257889"/>
            <a:ext cx="2734288" cy="20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9" y="3257889"/>
            <a:ext cx="2817416" cy="20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55" y="3257889"/>
            <a:ext cx="2414560" cy="20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2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68" y="0"/>
            <a:ext cx="10886405" cy="75624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8" y="1150883"/>
            <a:ext cx="10115096" cy="46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5476" y="5896303"/>
            <a:ext cx="7930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My-Apps.com </a:t>
            </a:r>
            <a:r>
              <a:rPr lang="ru-RU" dirty="0"/>
              <a:t>- это конструктор мобильных приложений, позволяющий просто, быстро и доступно создать мобильное приложение для всех наиболее популярных мобильных платформ.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3778" y="227123"/>
            <a:ext cx="101150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MY-APPS.COM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68" y="0"/>
            <a:ext cx="10886405" cy="7562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311" y="1052844"/>
            <a:ext cx="35945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LifePay</a:t>
            </a:r>
            <a:r>
              <a:rPr lang="ru-RU" sz="1400" dirty="0"/>
              <a:t> — инновационная компания на рынке мобильных платежей. Мы хотим дать удобный и быстрый способ приема платежей с пластиковых карточек каждому обладателю современного смартфона.</a:t>
            </a:r>
            <a:endParaRPr lang="en-US" sz="1400" dirty="0"/>
          </a:p>
          <a:p>
            <a:r>
              <a:rPr lang="ru-RU" sz="1400" dirty="0"/>
              <a:t>Наш метод прост и доступен: потребуется лишь специальное считывающее устройство, заменяющее устаревший и громоздкий POS-терминал. Оно подключается к смартфону на базе </a:t>
            </a:r>
            <a:r>
              <a:rPr lang="ru-RU" sz="1400" dirty="0" err="1"/>
              <a:t>iOS</a:t>
            </a:r>
            <a:r>
              <a:rPr lang="ru-RU" sz="1400" dirty="0"/>
              <a:t> или </a:t>
            </a:r>
            <a:r>
              <a:rPr lang="ru-RU" sz="1400" dirty="0" err="1"/>
              <a:t>Android</a:t>
            </a:r>
            <a:r>
              <a:rPr lang="ru-RU" sz="1400" dirty="0"/>
              <a:t> через аудио-порт, на смартфон устанавливается специальное мобильное приложение, идущее в комплекте поставки, и все — можно принимать платежи!</a:t>
            </a:r>
          </a:p>
          <a:p>
            <a:r>
              <a:rPr lang="ru-RU" sz="1400" dirty="0"/>
              <a:t>Основное наше преимущество мы видим в индивидуальном подходе к клиентам и разработке специфического функционала, направленного на повышение эффективности бизнеса заказчиков.</a:t>
            </a:r>
          </a:p>
          <a:p>
            <a:r>
              <a:rPr lang="ru-RU" sz="1400" dirty="0"/>
              <a:t>Только у нас в комплект мобильного приложения включена мини-CRM система, позволяющая вести качественную статистику и соответствующий анализ всех принятых платежей и расходов, а также прогнозировать возможные риски, что крайне важно для малых и сверхмалых бизнесов.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68" y="1052844"/>
            <a:ext cx="6290441" cy="461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69" y="5665571"/>
            <a:ext cx="5423337" cy="165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311" y="268014"/>
            <a:ext cx="10058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LifePay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477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" y="0"/>
            <a:ext cx="10350111" cy="73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4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364"/>
            <a:ext cx="10689432" cy="756304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5" y="154113"/>
            <a:ext cx="6947995" cy="33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5" y="3469011"/>
            <a:ext cx="6995620" cy="3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3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ife_fin_CS6_2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9" y="146981"/>
            <a:ext cx="37719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9392" y="146981"/>
            <a:ext cx="62904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dirty="0" smtClean="0"/>
          </a:p>
          <a:p>
            <a:r>
              <a:rPr lang="ru-RU" sz="2400" b="1" dirty="0" smtClean="0"/>
              <a:t>Петрова Елена Михайловна</a:t>
            </a:r>
          </a:p>
          <a:p>
            <a:r>
              <a:rPr lang="ru-RU" sz="1800" dirty="0" smtClean="0"/>
              <a:t>                Вице-президент по управлению банковскими операциями</a:t>
            </a:r>
          </a:p>
          <a:p>
            <a:r>
              <a:rPr lang="ru-RU" sz="1800" dirty="0" smtClean="0"/>
              <a:t>(ПРББ, ВУЗ, ГЭБ, ЭВ, НБС, Банк 24.ру, Пойдём!)</a:t>
            </a:r>
          </a:p>
          <a:p>
            <a:pPr algn="ctr"/>
            <a:endParaRPr lang="ru-RU" sz="1800" dirty="0"/>
          </a:p>
          <a:p>
            <a:endParaRPr lang="ru-RU" sz="1800" b="1" dirty="0" smtClean="0"/>
          </a:p>
          <a:p>
            <a:r>
              <a:rPr lang="ru-RU" sz="1800" b="1" dirty="0" smtClean="0"/>
              <a:t>Тел</a:t>
            </a:r>
            <a:r>
              <a:rPr lang="ru-RU" sz="1800" b="1" dirty="0"/>
              <a:t>.: </a:t>
            </a:r>
            <a:r>
              <a:rPr lang="ru-RU" sz="1800" dirty="0"/>
              <a:t>8(495)933-37-37</a:t>
            </a:r>
          </a:p>
          <a:p>
            <a:r>
              <a:rPr lang="ru-RU" sz="1800" b="1" dirty="0" err="1"/>
              <a:t>Вн</a:t>
            </a:r>
            <a:r>
              <a:rPr lang="ru-RU" sz="1800" b="1" dirty="0"/>
              <a:t>. тел.: </a:t>
            </a:r>
            <a:r>
              <a:rPr lang="ru-RU" sz="1800" dirty="0"/>
              <a:t>99-1469; 94-1230</a:t>
            </a:r>
          </a:p>
          <a:p>
            <a:r>
              <a:rPr lang="ru-RU" sz="1800" b="1" dirty="0"/>
              <a:t>Факс:</a:t>
            </a:r>
            <a:r>
              <a:rPr lang="ru-RU" sz="1800" dirty="0"/>
              <a:t> 7339342</a:t>
            </a:r>
          </a:p>
          <a:p>
            <a:r>
              <a:rPr lang="ru-RU" sz="1800" b="1" dirty="0"/>
              <a:t>Моб.</a:t>
            </a:r>
            <a:r>
              <a:rPr lang="ru-RU" sz="1800" dirty="0"/>
              <a:t> </a:t>
            </a:r>
            <a:r>
              <a:rPr lang="ru-RU" sz="1800" b="1" dirty="0"/>
              <a:t>тел.:</a:t>
            </a:r>
            <a:r>
              <a:rPr lang="ru-RU" sz="1800" dirty="0"/>
              <a:t> </a:t>
            </a:r>
            <a:r>
              <a:rPr lang="ru-RU" sz="1800" dirty="0" smtClean="0"/>
              <a:t>8(903)676-62-37</a:t>
            </a:r>
            <a:endParaRPr lang="ru-RU" sz="1800" dirty="0"/>
          </a:p>
          <a:p>
            <a:r>
              <a:rPr lang="en-US" sz="1800" b="1" dirty="0" err="1">
                <a:hlinkClick r:id="rId4"/>
              </a:rPr>
              <a:t>EMPetrova@prbb</a:t>
            </a:r>
            <a:r>
              <a:rPr lang="ru-RU" sz="1800" b="1" dirty="0">
                <a:hlinkClick r:id="rId4"/>
              </a:rPr>
              <a:t>.</a:t>
            </a:r>
            <a:r>
              <a:rPr lang="en-US" sz="1800" b="1" dirty="0" err="1" smtClean="0">
                <a:hlinkClick r:id="rId4"/>
              </a:rPr>
              <a:t>ru</a:t>
            </a:r>
            <a:endParaRPr lang="ru-RU" sz="1800" b="1" dirty="0" smtClean="0"/>
          </a:p>
          <a:p>
            <a:endParaRPr lang="ru-RU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23" y="4578295"/>
            <a:ext cx="63341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5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Life">
      <a:dk1>
        <a:sysClr val="windowText" lastClr="000000"/>
      </a:dk1>
      <a:lt1>
        <a:sysClr val="window" lastClr="FFFFFF"/>
      </a:lt1>
      <a:dk2>
        <a:srgbClr val="BFBFBF"/>
      </a:dk2>
      <a:lt2>
        <a:srgbClr val="ECECEC"/>
      </a:lt2>
      <a:accent1>
        <a:srgbClr val="FF0613"/>
      </a:accent1>
      <a:accent2>
        <a:srgbClr val="EE7D00"/>
      </a:accent2>
      <a:accent3>
        <a:srgbClr val="009EE2"/>
      </a:accent3>
      <a:accent4>
        <a:srgbClr val="BBCE15"/>
      </a:accent4>
      <a:accent5>
        <a:srgbClr val="83AF21"/>
      </a:accent5>
      <a:accent6>
        <a:srgbClr val="007940"/>
      </a:accent6>
      <a:hlink>
        <a:srgbClr val="009EE2"/>
      </a:hlink>
      <a:folHlink>
        <a:srgbClr val="0068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228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LIFE Financial Group ll Marketing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Chepasov</dc:creator>
  <cp:lastModifiedBy>Петрова Елена Михайловна</cp:lastModifiedBy>
  <cp:revision>58</cp:revision>
  <cp:lastPrinted>2013-08-06T11:33:35Z</cp:lastPrinted>
  <dcterms:created xsi:type="dcterms:W3CDTF">2012-12-05T11:11:57Z</dcterms:created>
  <dcterms:modified xsi:type="dcterms:W3CDTF">2013-08-22T08:25:47Z</dcterms:modified>
</cp:coreProperties>
</file>